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8B270C-3D25-41BE-A693-5549BAC6BEE7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F29E6E72-504A-4B2F-90F1-435D6C2F1A32}">
      <dgm:prSet phldrT="[Text]"/>
      <dgm:spPr/>
      <dgm:t>
        <a:bodyPr/>
        <a:lstStyle/>
        <a:p>
          <a:endParaRPr lang="nl-NL" dirty="0"/>
        </a:p>
      </dgm:t>
    </dgm:pt>
    <dgm:pt modelId="{A4C9259D-1479-4D29-B6AB-BAC342917C51}" type="parTrans" cxnId="{9947242B-94F9-43B2-8018-1FB0DA7BE28E}">
      <dgm:prSet/>
      <dgm:spPr/>
      <dgm:t>
        <a:bodyPr/>
        <a:lstStyle/>
        <a:p>
          <a:endParaRPr lang="nl-NL"/>
        </a:p>
      </dgm:t>
    </dgm:pt>
    <dgm:pt modelId="{7E8EE81A-00C0-40A0-BAA8-52EDBC2E2DD1}" type="sibTrans" cxnId="{9947242B-94F9-43B2-8018-1FB0DA7BE28E}">
      <dgm:prSet/>
      <dgm:spPr/>
      <dgm:t>
        <a:bodyPr/>
        <a:lstStyle/>
        <a:p>
          <a:endParaRPr lang="nl-NL"/>
        </a:p>
      </dgm:t>
    </dgm:pt>
    <dgm:pt modelId="{01C0E023-F27B-405F-BDA3-B03F8211FD8E}">
      <dgm:prSet phldrT="[Text]"/>
      <dgm:spPr/>
      <dgm:t>
        <a:bodyPr/>
        <a:lstStyle/>
        <a:p>
          <a:r>
            <a:rPr lang="en-US" dirty="0"/>
            <a:t>ML, data science</a:t>
          </a:r>
          <a:endParaRPr lang="nl-NL" dirty="0"/>
        </a:p>
      </dgm:t>
    </dgm:pt>
    <dgm:pt modelId="{56A8B110-009D-48A0-839A-25D28966DB68}" type="parTrans" cxnId="{39E43887-392E-4CB5-96B9-566FBB97844F}">
      <dgm:prSet/>
      <dgm:spPr/>
      <dgm:t>
        <a:bodyPr/>
        <a:lstStyle/>
        <a:p>
          <a:endParaRPr lang="nl-NL"/>
        </a:p>
      </dgm:t>
    </dgm:pt>
    <dgm:pt modelId="{A5046E68-B17C-42A4-8585-851BD546F4A1}" type="sibTrans" cxnId="{39E43887-392E-4CB5-96B9-566FBB97844F}">
      <dgm:prSet/>
      <dgm:spPr/>
      <dgm:t>
        <a:bodyPr/>
        <a:lstStyle/>
        <a:p>
          <a:endParaRPr lang="nl-NL"/>
        </a:p>
      </dgm:t>
    </dgm:pt>
    <dgm:pt modelId="{47E5954A-194A-4047-9314-19E41A205347}">
      <dgm:prSet phldrT="[Text]"/>
      <dgm:spPr/>
      <dgm:t>
        <a:bodyPr/>
        <a:lstStyle/>
        <a:p>
          <a:r>
            <a:rPr lang="en-US" dirty="0"/>
            <a:t>From analyst to team lead</a:t>
          </a:r>
          <a:endParaRPr lang="nl-NL" dirty="0"/>
        </a:p>
      </dgm:t>
    </dgm:pt>
    <dgm:pt modelId="{7F669572-0405-4F75-9384-C53FE2F50A49}" type="parTrans" cxnId="{333D5184-E976-46AF-B203-39B14AFF683E}">
      <dgm:prSet/>
      <dgm:spPr/>
      <dgm:t>
        <a:bodyPr/>
        <a:lstStyle/>
        <a:p>
          <a:endParaRPr lang="nl-NL"/>
        </a:p>
      </dgm:t>
    </dgm:pt>
    <dgm:pt modelId="{730F00C7-07F3-4D27-B670-ECB6B64CF91D}" type="sibTrans" cxnId="{333D5184-E976-46AF-B203-39B14AFF683E}">
      <dgm:prSet/>
      <dgm:spPr/>
      <dgm:t>
        <a:bodyPr/>
        <a:lstStyle/>
        <a:p>
          <a:endParaRPr lang="nl-NL"/>
        </a:p>
      </dgm:t>
    </dgm:pt>
    <dgm:pt modelId="{5FACF860-C314-449C-AC7A-272012BA63E6}">
      <dgm:prSet phldrT="[Text]"/>
      <dgm:spPr/>
      <dgm:t>
        <a:bodyPr/>
        <a:lstStyle/>
        <a:p>
          <a:r>
            <a:rPr lang="en-US" dirty="0"/>
            <a:t> </a:t>
          </a:r>
          <a:endParaRPr lang="nl-NL" dirty="0"/>
        </a:p>
      </dgm:t>
    </dgm:pt>
    <dgm:pt modelId="{84B8547A-16BF-43A8-B1A8-DDE62E4AC19F}" type="parTrans" cxnId="{1C9D5E1C-0EEB-4FEE-8FE3-9BC1182D88D0}">
      <dgm:prSet/>
      <dgm:spPr/>
      <dgm:t>
        <a:bodyPr/>
        <a:lstStyle/>
        <a:p>
          <a:endParaRPr lang="nl-NL"/>
        </a:p>
      </dgm:t>
    </dgm:pt>
    <dgm:pt modelId="{42CABD56-61F5-453E-B35E-B23DF2BC87BD}" type="sibTrans" cxnId="{1C9D5E1C-0EEB-4FEE-8FE3-9BC1182D88D0}">
      <dgm:prSet/>
      <dgm:spPr/>
      <dgm:t>
        <a:bodyPr/>
        <a:lstStyle/>
        <a:p>
          <a:endParaRPr lang="nl-NL"/>
        </a:p>
      </dgm:t>
    </dgm:pt>
    <dgm:pt modelId="{5B70F445-A6D7-419D-9D69-8C731C89E413}">
      <dgm:prSet phldrT="[Text]"/>
      <dgm:spPr/>
      <dgm:t>
        <a:bodyPr/>
        <a:lstStyle/>
        <a:p>
          <a:r>
            <a:rPr lang="en-US" dirty="0"/>
            <a:t>Consultant, data scientist, trainer</a:t>
          </a:r>
          <a:endParaRPr lang="nl-NL" dirty="0"/>
        </a:p>
      </dgm:t>
    </dgm:pt>
    <dgm:pt modelId="{788F24E2-2BFB-49D4-9CF9-4FC000381DB9}" type="parTrans" cxnId="{9ACE9949-ED0B-44BB-B0AD-DDF58430A704}">
      <dgm:prSet/>
      <dgm:spPr/>
      <dgm:t>
        <a:bodyPr/>
        <a:lstStyle/>
        <a:p>
          <a:endParaRPr lang="nl-NL"/>
        </a:p>
      </dgm:t>
    </dgm:pt>
    <dgm:pt modelId="{013529A0-3F1D-408B-8E2B-50C698122C4E}" type="sibTrans" cxnId="{9ACE9949-ED0B-44BB-B0AD-DDF58430A704}">
      <dgm:prSet/>
      <dgm:spPr/>
      <dgm:t>
        <a:bodyPr/>
        <a:lstStyle/>
        <a:p>
          <a:endParaRPr lang="nl-NL"/>
        </a:p>
      </dgm:t>
    </dgm:pt>
    <dgm:pt modelId="{1117F5F1-FEC2-44A7-A585-9F4697C58ADE}">
      <dgm:prSet phldrT="[Text]"/>
      <dgm:spPr/>
      <dgm:t>
        <a:bodyPr/>
        <a:lstStyle/>
        <a:p>
          <a:r>
            <a:rPr lang="en-US" dirty="0"/>
            <a:t>Realization that I miss academia</a:t>
          </a:r>
          <a:endParaRPr lang="nl-NL" dirty="0"/>
        </a:p>
      </dgm:t>
    </dgm:pt>
    <dgm:pt modelId="{E9EA3B9D-A3C2-4C22-964B-69CBF2861B9A}" type="parTrans" cxnId="{6E19F186-AC29-47CE-A143-B5A6B3E6E4C9}">
      <dgm:prSet/>
      <dgm:spPr/>
      <dgm:t>
        <a:bodyPr/>
        <a:lstStyle/>
        <a:p>
          <a:endParaRPr lang="nl-NL"/>
        </a:p>
      </dgm:t>
    </dgm:pt>
    <dgm:pt modelId="{CCBE1DE8-03BF-46FB-9FA2-FA8C79843ACA}" type="sibTrans" cxnId="{6E19F186-AC29-47CE-A143-B5A6B3E6E4C9}">
      <dgm:prSet/>
      <dgm:spPr/>
      <dgm:t>
        <a:bodyPr/>
        <a:lstStyle/>
        <a:p>
          <a:endParaRPr lang="nl-NL"/>
        </a:p>
      </dgm:t>
    </dgm:pt>
    <dgm:pt modelId="{521CEB14-ABF3-4B2F-B4ED-EEC5FEF6EC58}">
      <dgm:prSet phldrT="[Text]"/>
      <dgm:spPr/>
      <dgm:t>
        <a:bodyPr/>
        <a:lstStyle/>
        <a:p>
          <a:r>
            <a:rPr lang="en-US" dirty="0"/>
            <a:t>Policy for higher education</a:t>
          </a:r>
          <a:endParaRPr lang="nl-NL" dirty="0"/>
        </a:p>
      </dgm:t>
    </dgm:pt>
    <dgm:pt modelId="{54928B20-EF5F-4408-9688-D39D59397671}" type="parTrans" cxnId="{48C559A2-B795-4BC6-BEF2-E6F16CA5EFD9}">
      <dgm:prSet/>
      <dgm:spPr/>
      <dgm:t>
        <a:bodyPr/>
        <a:lstStyle/>
        <a:p>
          <a:endParaRPr lang="nl-NL"/>
        </a:p>
      </dgm:t>
    </dgm:pt>
    <dgm:pt modelId="{7B34028B-A6FF-4816-AF9A-30195B6D8153}" type="sibTrans" cxnId="{48C559A2-B795-4BC6-BEF2-E6F16CA5EFD9}">
      <dgm:prSet/>
      <dgm:spPr/>
      <dgm:t>
        <a:bodyPr/>
        <a:lstStyle/>
        <a:p>
          <a:endParaRPr lang="nl-NL"/>
        </a:p>
      </dgm:t>
    </dgm:pt>
    <dgm:pt modelId="{7CE660BA-82AE-4EB9-9F30-79A8DBC5E76C}">
      <dgm:prSet phldrT="[Text]"/>
      <dgm:spPr/>
      <dgm:t>
        <a:bodyPr/>
        <a:lstStyle/>
        <a:p>
          <a:r>
            <a:rPr lang="en-US" dirty="0"/>
            <a:t>Want to see more of the world!</a:t>
          </a:r>
          <a:endParaRPr lang="nl-NL" dirty="0"/>
        </a:p>
      </dgm:t>
    </dgm:pt>
    <dgm:pt modelId="{53B2D135-DBFD-42B6-9327-7541F3440E43}" type="parTrans" cxnId="{9711AFB8-1C16-4931-91F3-E917D855B7B1}">
      <dgm:prSet/>
      <dgm:spPr/>
      <dgm:t>
        <a:bodyPr/>
        <a:lstStyle/>
        <a:p>
          <a:endParaRPr lang="nl-NL"/>
        </a:p>
      </dgm:t>
    </dgm:pt>
    <dgm:pt modelId="{181BAC75-527D-4E67-9456-72BA13FB399F}" type="sibTrans" cxnId="{9711AFB8-1C16-4931-91F3-E917D855B7B1}">
      <dgm:prSet/>
      <dgm:spPr/>
      <dgm:t>
        <a:bodyPr/>
        <a:lstStyle/>
        <a:p>
          <a:endParaRPr lang="nl-NL"/>
        </a:p>
      </dgm:t>
    </dgm:pt>
    <dgm:pt modelId="{A332B361-F7F6-44CA-A855-B274DC54A777}">
      <dgm:prSet phldrT="[Text]"/>
      <dgm:spPr/>
      <dgm:t>
        <a:bodyPr/>
        <a:lstStyle/>
        <a:p>
          <a:endParaRPr lang="nl-NL" dirty="0"/>
        </a:p>
      </dgm:t>
    </dgm:pt>
    <dgm:pt modelId="{94141DE6-B8D2-468C-BB1C-183811E226C8}" type="parTrans" cxnId="{9DC7188B-7CBA-4EF8-9638-F3351B3CA907}">
      <dgm:prSet/>
      <dgm:spPr/>
      <dgm:t>
        <a:bodyPr/>
        <a:lstStyle/>
        <a:p>
          <a:endParaRPr lang="nl-NL"/>
        </a:p>
      </dgm:t>
    </dgm:pt>
    <dgm:pt modelId="{80731F75-1868-47C8-A357-F165D7562A91}" type="sibTrans" cxnId="{9DC7188B-7CBA-4EF8-9638-F3351B3CA907}">
      <dgm:prSet/>
      <dgm:spPr/>
      <dgm:t>
        <a:bodyPr/>
        <a:lstStyle/>
        <a:p>
          <a:endParaRPr lang="nl-NL"/>
        </a:p>
      </dgm:t>
    </dgm:pt>
    <dgm:pt modelId="{1C2ADFA6-FCCA-4CB6-8B53-DC25D49A3701}">
      <dgm:prSet phldrT="[Text]"/>
      <dgm:spPr/>
      <dgm:t>
        <a:bodyPr/>
        <a:lstStyle/>
        <a:p>
          <a:r>
            <a:rPr lang="en-US" dirty="0"/>
            <a:t>Best Plan B?</a:t>
          </a:r>
          <a:endParaRPr lang="nl-NL" dirty="0"/>
        </a:p>
      </dgm:t>
    </dgm:pt>
    <dgm:pt modelId="{3F805078-DAB0-4A73-9EBE-192C4C8F01FD}" type="parTrans" cxnId="{DB5F1E1B-7218-4986-AB79-5ADA68CE4123}">
      <dgm:prSet/>
      <dgm:spPr/>
      <dgm:t>
        <a:bodyPr/>
        <a:lstStyle/>
        <a:p>
          <a:endParaRPr lang="nl-NL"/>
        </a:p>
      </dgm:t>
    </dgm:pt>
    <dgm:pt modelId="{D4913C52-F7D5-4A92-8321-D4910F05C887}" type="sibTrans" cxnId="{DB5F1E1B-7218-4986-AB79-5ADA68CE4123}">
      <dgm:prSet/>
      <dgm:spPr/>
      <dgm:t>
        <a:bodyPr/>
        <a:lstStyle/>
        <a:p>
          <a:endParaRPr lang="nl-NL"/>
        </a:p>
      </dgm:t>
    </dgm:pt>
    <dgm:pt modelId="{DBCC1417-11D5-4531-8736-154A9E7E4C5C}">
      <dgm:prSet phldrT="[Text]"/>
      <dgm:spPr/>
      <dgm:t>
        <a:bodyPr/>
        <a:lstStyle/>
        <a:p>
          <a:r>
            <a:rPr lang="en-US" dirty="0"/>
            <a:t>Commercial environment </a:t>
          </a:r>
          <a:endParaRPr lang="nl-NL" dirty="0"/>
        </a:p>
      </dgm:t>
    </dgm:pt>
    <dgm:pt modelId="{CCDE6699-2176-4C8E-B411-5EA5C3EC7978}" type="parTrans" cxnId="{032BC158-8379-401D-AE49-671485528D57}">
      <dgm:prSet/>
      <dgm:spPr/>
      <dgm:t>
        <a:bodyPr/>
        <a:lstStyle/>
        <a:p>
          <a:endParaRPr lang="nl-NL"/>
        </a:p>
      </dgm:t>
    </dgm:pt>
    <dgm:pt modelId="{5B6C9115-333C-4529-B50C-8E8E3432F11D}" type="sibTrans" cxnId="{032BC158-8379-401D-AE49-671485528D57}">
      <dgm:prSet/>
      <dgm:spPr/>
      <dgm:t>
        <a:bodyPr/>
        <a:lstStyle/>
        <a:p>
          <a:endParaRPr lang="nl-NL"/>
        </a:p>
      </dgm:t>
    </dgm:pt>
    <dgm:pt modelId="{BA0A695B-DF5F-4DBA-B9D5-93AC7C71CE81}">
      <dgm:prSet phldrT="[Text]"/>
      <dgm:spPr/>
      <dgm:t>
        <a:bodyPr/>
        <a:lstStyle/>
        <a:p>
          <a:r>
            <a:rPr lang="en-US" dirty="0"/>
            <a:t> </a:t>
          </a:r>
          <a:endParaRPr lang="nl-NL" dirty="0"/>
        </a:p>
      </dgm:t>
    </dgm:pt>
    <dgm:pt modelId="{9973FAD3-B9E9-4C2D-9FB5-799DA5FBD1E1}" type="parTrans" cxnId="{D9C19D3B-441F-441A-989E-C7D819A3F520}">
      <dgm:prSet/>
      <dgm:spPr/>
      <dgm:t>
        <a:bodyPr/>
        <a:lstStyle/>
        <a:p>
          <a:endParaRPr lang="nl-NL"/>
        </a:p>
      </dgm:t>
    </dgm:pt>
    <dgm:pt modelId="{17BC92B7-900F-45CA-A8FD-F99C62E34478}" type="sibTrans" cxnId="{D9C19D3B-441F-441A-989E-C7D819A3F520}">
      <dgm:prSet/>
      <dgm:spPr/>
      <dgm:t>
        <a:bodyPr/>
        <a:lstStyle/>
        <a:p>
          <a:endParaRPr lang="nl-NL"/>
        </a:p>
      </dgm:t>
    </dgm:pt>
    <dgm:pt modelId="{C625F72C-EBFC-4577-AA09-CB2077612AF5}">
      <dgm:prSet phldrT="[Text]"/>
      <dgm:spPr/>
      <dgm:t>
        <a:bodyPr/>
        <a:lstStyle/>
        <a:p>
          <a:r>
            <a:rPr lang="en-US" dirty="0"/>
            <a:t>Assistant professor</a:t>
          </a:r>
          <a:endParaRPr lang="nl-NL" dirty="0"/>
        </a:p>
      </dgm:t>
    </dgm:pt>
    <dgm:pt modelId="{E014E0FA-699B-46F9-8A42-0763513869A7}" type="parTrans" cxnId="{799C432A-90EC-4100-B990-2CBA986B0433}">
      <dgm:prSet/>
      <dgm:spPr/>
      <dgm:t>
        <a:bodyPr/>
        <a:lstStyle/>
        <a:p>
          <a:endParaRPr lang="nl-NL"/>
        </a:p>
      </dgm:t>
    </dgm:pt>
    <dgm:pt modelId="{CD1E603A-3321-4934-9B44-A097C727A8ED}" type="sibTrans" cxnId="{799C432A-90EC-4100-B990-2CBA986B0433}">
      <dgm:prSet/>
      <dgm:spPr/>
      <dgm:t>
        <a:bodyPr/>
        <a:lstStyle/>
        <a:p>
          <a:endParaRPr lang="nl-NL"/>
        </a:p>
      </dgm:t>
    </dgm:pt>
    <dgm:pt modelId="{93B087DD-0A04-43F6-9C96-D5EF4487E43A}">
      <dgm:prSet phldrT="[Text]"/>
      <dgm:spPr/>
      <dgm:t>
        <a:bodyPr/>
        <a:lstStyle/>
        <a:p>
          <a:r>
            <a:rPr lang="en-US" dirty="0"/>
            <a:t>Or Plan A!</a:t>
          </a:r>
          <a:endParaRPr lang="nl-NL" dirty="0"/>
        </a:p>
      </dgm:t>
    </dgm:pt>
    <dgm:pt modelId="{3CA1D283-6CF3-48C1-A082-AE814DB37C06}" type="parTrans" cxnId="{CDC703AE-90C5-4647-9909-15567CA21B48}">
      <dgm:prSet/>
      <dgm:spPr/>
      <dgm:t>
        <a:bodyPr/>
        <a:lstStyle/>
        <a:p>
          <a:endParaRPr lang="nl-NL"/>
        </a:p>
      </dgm:t>
    </dgm:pt>
    <dgm:pt modelId="{AC0B740B-247A-4547-8ED6-430A1509A59D}" type="sibTrans" cxnId="{CDC703AE-90C5-4647-9909-15567CA21B48}">
      <dgm:prSet/>
      <dgm:spPr/>
      <dgm:t>
        <a:bodyPr/>
        <a:lstStyle/>
        <a:p>
          <a:endParaRPr lang="nl-NL"/>
        </a:p>
      </dgm:t>
    </dgm:pt>
    <dgm:pt modelId="{2DD7DF28-1BB3-4737-874A-D7FE4CD88615}" type="pres">
      <dgm:prSet presAssocID="{318B270C-3D25-41BE-A693-5549BAC6BEE7}" presName="Name0" presStyleCnt="0">
        <dgm:presLayoutVars>
          <dgm:dir/>
        </dgm:presLayoutVars>
      </dgm:prSet>
      <dgm:spPr/>
    </dgm:pt>
    <dgm:pt modelId="{9046AA2B-F978-4F59-A915-2448D7DA8735}" type="pres">
      <dgm:prSet presAssocID="{F29E6E72-504A-4B2F-90F1-435D6C2F1A32}" presName="parComposite" presStyleCnt="0"/>
      <dgm:spPr/>
    </dgm:pt>
    <dgm:pt modelId="{B36D9E62-0D58-425C-9199-37562633D1F9}" type="pres">
      <dgm:prSet presAssocID="{F29E6E72-504A-4B2F-90F1-435D6C2F1A32}" presName="parBigCircle" presStyleLbl="node0" presStyleIdx="0" presStyleCnt="4"/>
      <dgm:spPr/>
    </dgm:pt>
    <dgm:pt modelId="{E2D5E297-1CB2-4697-AE58-68D97A997901}" type="pres">
      <dgm:prSet presAssocID="{F29E6E72-504A-4B2F-90F1-435D6C2F1A32}" presName="parTx" presStyleLbl="revTx" presStyleIdx="0" presStyleCnt="24"/>
      <dgm:spPr/>
    </dgm:pt>
    <dgm:pt modelId="{811B1F8E-0E5A-465E-BCB7-897708C6F71A}" type="pres">
      <dgm:prSet presAssocID="{F29E6E72-504A-4B2F-90F1-435D6C2F1A32}" presName="bSpace" presStyleCnt="0"/>
      <dgm:spPr/>
    </dgm:pt>
    <dgm:pt modelId="{7F3DB9E7-3C02-4B4E-B721-06C353FD689D}" type="pres">
      <dgm:prSet presAssocID="{F29E6E72-504A-4B2F-90F1-435D6C2F1A32}" presName="parBackupNorm" presStyleCnt="0"/>
      <dgm:spPr/>
    </dgm:pt>
    <dgm:pt modelId="{D97450BB-2125-4C91-8BEC-D9121B9080B9}" type="pres">
      <dgm:prSet presAssocID="{7E8EE81A-00C0-40A0-BAA8-52EDBC2E2DD1}" presName="parSpace" presStyleCnt="0"/>
      <dgm:spPr/>
    </dgm:pt>
    <dgm:pt modelId="{F92DB365-AAC3-420A-B14F-6197FDC2D227}" type="pres">
      <dgm:prSet presAssocID="{01C0E023-F27B-405F-BDA3-B03F8211FD8E}" presName="desBackupLeftNorm" presStyleCnt="0"/>
      <dgm:spPr/>
    </dgm:pt>
    <dgm:pt modelId="{B3A5093D-E445-47A8-9ABA-4384B496107E}" type="pres">
      <dgm:prSet presAssocID="{01C0E023-F27B-405F-BDA3-B03F8211FD8E}" presName="desComposite" presStyleCnt="0"/>
      <dgm:spPr/>
    </dgm:pt>
    <dgm:pt modelId="{2A02FBEF-83AA-4405-A086-78293141A186}" type="pres">
      <dgm:prSet presAssocID="{01C0E023-F27B-405F-BDA3-B03F8211FD8E}" presName="desCircle" presStyleLbl="node1" presStyleIdx="0" presStyleCnt="10"/>
      <dgm:spPr/>
    </dgm:pt>
    <dgm:pt modelId="{F315EA14-0A11-4320-BF6E-39C4F276BA86}" type="pres">
      <dgm:prSet presAssocID="{01C0E023-F27B-405F-BDA3-B03F8211FD8E}" presName="chTx" presStyleLbl="revTx" presStyleIdx="1" presStyleCnt="24" custLinFactNeighborX="2454" custLinFactNeighborY="8230"/>
      <dgm:spPr/>
    </dgm:pt>
    <dgm:pt modelId="{8B23CC37-E97D-4045-95A0-820EAC9C81D2}" type="pres">
      <dgm:prSet presAssocID="{01C0E023-F27B-405F-BDA3-B03F8211FD8E}" presName="desTx" presStyleLbl="revTx" presStyleIdx="2" presStyleCnt="24">
        <dgm:presLayoutVars>
          <dgm:bulletEnabled val="1"/>
        </dgm:presLayoutVars>
      </dgm:prSet>
      <dgm:spPr/>
    </dgm:pt>
    <dgm:pt modelId="{584857A4-773C-4936-8FB6-47ECD96EF4AE}" type="pres">
      <dgm:prSet presAssocID="{01C0E023-F27B-405F-BDA3-B03F8211FD8E}" presName="desBackupRightNorm" presStyleCnt="0"/>
      <dgm:spPr/>
    </dgm:pt>
    <dgm:pt modelId="{6816E256-E536-4DB7-ABD6-D2C9CADC4158}" type="pres">
      <dgm:prSet presAssocID="{A5046E68-B17C-42A4-8585-851BD546F4A1}" presName="desSpace" presStyleCnt="0"/>
      <dgm:spPr/>
    </dgm:pt>
    <dgm:pt modelId="{638C7A8F-D71F-492B-9D4C-C12F2A615003}" type="pres">
      <dgm:prSet presAssocID="{47E5954A-194A-4047-9314-19E41A205347}" presName="desBackupLeftNorm" presStyleCnt="0"/>
      <dgm:spPr/>
    </dgm:pt>
    <dgm:pt modelId="{41B8CB52-0D35-46AC-918D-90346E59DB36}" type="pres">
      <dgm:prSet presAssocID="{47E5954A-194A-4047-9314-19E41A205347}" presName="desComposite" presStyleCnt="0"/>
      <dgm:spPr/>
    </dgm:pt>
    <dgm:pt modelId="{5ECB17C9-3B9A-45FD-9F0F-4AE17C8DED1B}" type="pres">
      <dgm:prSet presAssocID="{47E5954A-194A-4047-9314-19E41A205347}" presName="desCircle" presStyleLbl="node1" presStyleIdx="1" presStyleCnt="10"/>
      <dgm:spPr/>
    </dgm:pt>
    <dgm:pt modelId="{B00CFE02-7C14-431B-8B9A-05E544231D5A}" type="pres">
      <dgm:prSet presAssocID="{47E5954A-194A-4047-9314-19E41A205347}" presName="chTx" presStyleLbl="revTx" presStyleIdx="3" presStyleCnt="24" custLinFactNeighborX="8998" custLinFactNeighborY="6964"/>
      <dgm:spPr/>
    </dgm:pt>
    <dgm:pt modelId="{98201E16-FDDE-462E-A7EE-356BEB4F48C7}" type="pres">
      <dgm:prSet presAssocID="{47E5954A-194A-4047-9314-19E41A205347}" presName="desTx" presStyleLbl="revTx" presStyleIdx="4" presStyleCnt="24">
        <dgm:presLayoutVars>
          <dgm:bulletEnabled val="1"/>
        </dgm:presLayoutVars>
      </dgm:prSet>
      <dgm:spPr/>
    </dgm:pt>
    <dgm:pt modelId="{91714B89-F5B0-4D88-868B-F9C4DF211E57}" type="pres">
      <dgm:prSet presAssocID="{47E5954A-194A-4047-9314-19E41A205347}" presName="desBackupRightNorm" presStyleCnt="0"/>
      <dgm:spPr/>
    </dgm:pt>
    <dgm:pt modelId="{A1152333-3005-4D2E-B4BB-CDD7F7BCBDFD}" type="pres">
      <dgm:prSet presAssocID="{730F00C7-07F3-4D27-B670-ECB6B64CF91D}" presName="desSpace" presStyleCnt="0"/>
      <dgm:spPr/>
    </dgm:pt>
    <dgm:pt modelId="{93A9CF9A-B40B-45D2-85E5-5E7B24F832BF}" type="pres">
      <dgm:prSet presAssocID="{7CE660BA-82AE-4EB9-9F30-79A8DBC5E76C}" presName="desBackupLeftNorm" presStyleCnt="0"/>
      <dgm:spPr/>
    </dgm:pt>
    <dgm:pt modelId="{F89897BA-CC77-4F10-8C6B-24C3641E31D4}" type="pres">
      <dgm:prSet presAssocID="{7CE660BA-82AE-4EB9-9F30-79A8DBC5E76C}" presName="desComposite" presStyleCnt="0"/>
      <dgm:spPr/>
    </dgm:pt>
    <dgm:pt modelId="{008450BC-72F6-4AAC-B932-47D09243C4DC}" type="pres">
      <dgm:prSet presAssocID="{7CE660BA-82AE-4EB9-9F30-79A8DBC5E76C}" presName="desCircle" presStyleLbl="node1" presStyleIdx="2" presStyleCnt="10"/>
      <dgm:spPr>
        <a:solidFill>
          <a:schemeClr val="accent2"/>
        </a:solidFill>
      </dgm:spPr>
    </dgm:pt>
    <dgm:pt modelId="{5E2F22DF-87BC-4DBB-9053-1D2743531933}" type="pres">
      <dgm:prSet presAssocID="{7CE660BA-82AE-4EB9-9F30-79A8DBC5E76C}" presName="chTx" presStyleLbl="revTx" presStyleIdx="5" presStyleCnt="24" custLinFactNeighborX="14724" custLinFactNeighborY="10761"/>
      <dgm:spPr/>
    </dgm:pt>
    <dgm:pt modelId="{3C022D4B-9392-4D20-813A-7920EEAAC420}" type="pres">
      <dgm:prSet presAssocID="{7CE660BA-82AE-4EB9-9F30-79A8DBC5E76C}" presName="desTx" presStyleLbl="revTx" presStyleIdx="6" presStyleCnt="24">
        <dgm:presLayoutVars>
          <dgm:bulletEnabled val="1"/>
        </dgm:presLayoutVars>
      </dgm:prSet>
      <dgm:spPr/>
    </dgm:pt>
    <dgm:pt modelId="{6A117ACB-F5ED-4F62-B87D-AD1FC39B15BB}" type="pres">
      <dgm:prSet presAssocID="{7CE660BA-82AE-4EB9-9F30-79A8DBC5E76C}" presName="desBackupRightNorm" presStyleCnt="0"/>
      <dgm:spPr/>
    </dgm:pt>
    <dgm:pt modelId="{51C1EE27-7360-4F91-8872-7E4BC62764E8}" type="pres">
      <dgm:prSet presAssocID="{181BAC75-527D-4E67-9456-72BA13FB399F}" presName="desSpace" presStyleCnt="0"/>
      <dgm:spPr/>
    </dgm:pt>
    <dgm:pt modelId="{A68BD832-5845-4C10-B97D-188790966A3E}" type="pres">
      <dgm:prSet presAssocID="{5FACF860-C314-449C-AC7A-272012BA63E6}" presName="parComposite" presStyleCnt="0"/>
      <dgm:spPr/>
    </dgm:pt>
    <dgm:pt modelId="{76BEA659-7F48-4CB1-BF5F-31CC5BF2CE3A}" type="pres">
      <dgm:prSet presAssocID="{5FACF860-C314-449C-AC7A-272012BA63E6}" presName="parBigCircle" presStyleLbl="node0" presStyleIdx="1" presStyleCnt="4"/>
      <dgm:spPr/>
    </dgm:pt>
    <dgm:pt modelId="{1ADF081A-418E-4AA5-8FAC-DBB3F53BF8A8}" type="pres">
      <dgm:prSet presAssocID="{5FACF860-C314-449C-AC7A-272012BA63E6}" presName="parTx" presStyleLbl="revTx" presStyleIdx="7" presStyleCnt="24"/>
      <dgm:spPr/>
    </dgm:pt>
    <dgm:pt modelId="{29F0C88D-19FE-4D5E-8982-055B664D1919}" type="pres">
      <dgm:prSet presAssocID="{5FACF860-C314-449C-AC7A-272012BA63E6}" presName="bSpace" presStyleCnt="0"/>
      <dgm:spPr/>
    </dgm:pt>
    <dgm:pt modelId="{461D9121-F4BB-4195-BFA8-EBE5B8C797AD}" type="pres">
      <dgm:prSet presAssocID="{5FACF860-C314-449C-AC7A-272012BA63E6}" presName="parBackupNorm" presStyleCnt="0"/>
      <dgm:spPr/>
    </dgm:pt>
    <dgm:pt modelId="{27946661-FB6C-4CB0-9915-DF543C1DBF86}" type="pres">
      <dgm:prSet presAssocID="{42CABD56-61F5-453E-B35E-B23DF2BC87BD}" presName="parSpace" presStyleCnt="0"/>
      <dgm:spPr/>
    </dgm:pt>
    <dgm:pt modelId="{8FBEF9B6-5D5C-44E6-8073-F63246264874}" type="pres">
      <dgm:prSet presAssocID="{5B70F445-A6D7-419D-9D69-8C731C89E413}" presName="desBackupLeftNorm" presStyleCnt="0"/>
      <dgm:spPr/>
    </dgm:pt>
    <dgm:pt modelId="{15A6A236-E2DA-477C-A7CF-9DE7BD53D6BA}" type="pres">
      <dgm:prSet presAssocID="{5B70F445-A6D7-419D-9D69-8C731C89E413}" presName="desComposite" presStyleCnt="0"/>
      <dgm:spPr/>
    </dgm:pt>
    <dgm:pt modelId="{83F5E238-E904-422B-8656-42E36AAC73A7}" type="pres">
      <dgm:prSet presAssocID="{5B70F445-A6D7-419D-9D69-8C731C89E413}" presName="desCircle" presStyleLbl="node1" presStyleIdx="3" presStyleCnt="10"/>
      <dgm:spPr/>
    </dgm:pt>
    <dgm:pt modelId="{AF5E161F-54CB-4F47-AE5A-04BBC5BF3D8C}" type="pres">
      <dgm:prSet presAssocID="{5B70F445-A6D7-419D-9D69-8C731C89E413}" presName="chTx" presStyleLbl="revTx" presStyleIdx="8" presStyleCnt="24" custLinFactNeighborX="8180" custLinFactNeighborY="10762"/>
      <dgm:spPr/>
    </dgm:pt>
    <dgm:pt modelId="{6D5C97EF-D25F-461A-949F-014FC5B2687F}" type="pres">
      <dgm:prSet presAssocID="{5B70F445-A6D7-419D-9D69-8C731C89E413}" presName="desTx" presStyleLbl="revTx" presStyleIdx="9" presStyleCnt="24">
        <dgm:presLayoutVars>
          <dgm:bulletEnabled val="1"/>
        </dgm:presLayoutVars>
      </dgm:prSet>
      <dgm:spPr/>
    </dgm:pt>
    <dgm:pt modelId="{54495B08-CAFA-4785-B41B-4EDC7066D60D}" type="pres">
      <dgm:prSet presAssocID="{5B70F445-A6D7-419D-9D69-8C731C89E413}" presName="desBackupRightNorm" presStyleCnt="0"/>
      <dgm:spPr/>
    </dgm:pt>
    <dgm:pt modelId="{43ED0D60-873C-44AD-B80D-6B913D267B98}" type="pres">
      <dgm:prSet presAssocID="{013529A0-3F1D-408B-8E2B-50C698122C4E}" presName="desSpace" presStyleCnt="0"/>
      <dgm:spPr/>
    </dgm:pt>
    <dgm:pt modelId="{42734046-FD9E-4EEA-A5A3-C8645056EE13}" type="pres">
      <dgm:prSet presAssocID="{1117F5F1-FEC2-44A7-A585-9F4697C58ADE}" presName="desBackupLeftNorm" presStyleCnt="0"/>
      <dgm:spPr/>
    </dgm:pt>
    <dgm:pt modelId="{3D516146-2E6C-46FF-AEE2-893AB331E8BC}" type="pres">
      <dgm:prSet presAssocID="{1117F5F1-FEC2-44A7-A585-9F4697C58ADE}" presName="desComposite" presStyleCnt="0"/>
      <dgm:spPr/>
    </dgm:pt>
    <dgm:pt modelId="{C9307474-E286-4065-BA69-306DFB330A1F}" type="pres">
      <dgm:prSet presAssocID="{1117F5F1-FEC2-44A7-A585-9F4697C58ADE}" presName="desCircle" presStyleLbl="node1" presStyleIdx="4" presStyleCnt="10"/>
      <dgm:spPr>
        <a:solidFill>
          <a:schemeClr val="accent6"/>
        </a:solidFill>
      </dgm:spPr>
    </dgm:pt>
    <dgm:pt modelId="{82ACE218-CEB0-47BF-9594-401DB3FF1831}" type="pres">
      <dgm:prSet presAssocID="{1117F5F1-FEC2-44A7-A585-9F4697C58ADE}" presName="chTx" presStyleLbl="revTx" presStyleIdx="10" presStyleCnt="24" custLinFactNeighborX="8180" custLinFactNeighborY="10762"/>
      <dgm:spPr/>
    </dgm:pt>
    <dgm:pt modelId="{1261B0A5-147F-4CE1-9A9E-3C06E02DC9B0}" type="pres">
      <dgm:prSet presAssocID="{1117F5F1-FEC2-44A7-A585-9F4697C58ADE}" presName="desTx" presStyleLbl="revTx" presStyleIdx="11" presStyleCnt="24">
        <dgm:presLayoutVars>
          <dgm:bulletEnabled val="1"/>
        </dgm:presLayoutVars>
      </dgm:prSet>
      <dgm:spPr/>
    </dgm:pt>
    <dgm:pt modelId="{838FAC8F-8F4E-44A0-9CF8-FA502D336AC4}" type="pres">
      <dgm:prSet presAssocID="{1117F5F1-FEC2-44A7-A585-9F4697C58ADE}" presName="desBackupRightNorm" presStyleCnt="0"/>
      <dgm:spPr/>
    </dgm:pt>
    <dgm:pt modelId="{0E7C578B-E84C-4155-8905-C7C3DD9C8A5B}" type="pres">
      <dgm:prSet presAssocID="{CCBE1DE8-03BF-46FB-9FA2-FA8C79843ACA}" presName="desSpace" presStyleCnt="0"/>
      <dgm:spPr/>
    </dgm:pt>
    <dgm:pt modelId="{B317B80F-4A00-469E-930D-8E027910FF3C}" type="pres">
      <dgm:prSet presAssocID="{DBCC1417-11D5-4531-8736-154A9E7E4C5C}" presName="desBackupLeftNorm" presStyleCnt="0"/>
      <dgm:spPr/>
    </dgm:pt>
    <dgm:pt modelId="{0052D312-EA60-4AF9-B8A0-B448D942DA60}" type="pres">
      <dgm:prSet presAssocID="{DBCC1417-11D5-4531-8736-154A9E7E4C5C}" presName="desComposite" presStyleCnt="0"/>
      <dgm:spPr/>
    </dgm:pt>
    <dgm:pt modelId="{EF9C52FE-0ADE-4632-9F19-05337D1CE05E}" type="pres">
      <dgm:prSet presAssocID="{DBCC1417-11D5-4531-8736-154A9E7E4C5C}" presName="desCircle" presStyleLbl="node1" presStyleIdx="5" presStyleCnt="10"/>
      <dgm:spPr>
        <a:solidFill>
          <a:schemeClr val="accent2"/>
        </a:solidFill>
      </dgm:spPr>
    </dgm:pt>
    <dgm:pt modelId="{77AE7E17-7AC9-41FC-A9D8-7FA87398BB91}" type="pres">
      <dgm:prSet presAssocID="{DBCC1417-11D5-4531-8736-154A9E7E4C5C}" presName="chTx" presStyleLbl="revTx" presStyleIdx="12" presStyleCnt="24" custLinFactNeighborX="11452" custLinFactNeighborY="13300"/>
      <dgm:spPr/>
    </dgm:pt>
    <dgm:pt modelId="{590FDC94-08D7-4012-8CE0-121EC8F03156}" type="pres">
      <dgm:prSet presAssocID="{DBCC1417-11D5-4531-8736-154A9E7E4C5C}" presName="desTx" presStyleLbl="revTx" presStyleIdx="13" presStyleCnt="24">
        <dgm:presLayoutVars>
          <dgm:bulletEnabled val="1"/>
        </dgm:presLayoutVars>
      </dgm:prSet>
      <dgm:spPr/>
    </dgm:pt>
    <dgm:pt modelId="{CA0BD156-9C69-4F5C-8760-426C26A937B8}" type="pres">
      <dgm:prSet presAssocID="{DBCC1417-11D5-4531-8736-154A9E7E4C5C}" presName="desBackupRightNorm" presStyleCnt="0"/>
      <dgm:spPr/>
    </dgm:pt>
    <dgm:pt modelId="{B4333751-6466-478D-9A30-58C95EBF1AA4}" type="pres">
      <dgm:prSet presAssocID="{5B6C9115-333C-4529-B50C-8E8E3432F11D}" presName="desSpace" presStyleCnt="0"/>
      <dgm:spPr/>
    </dgm:pt>
    <dgm:pt modelId="{30BE482D-5BAE-43EE-B008-E3CB21DC0CA3}" type="pres">
      <dgm:prSet presAssocID="{A332B361-F7F6-44CA-A855-B274DC54A777}" presName="parComposite" presStyleCnt="0"/>
      <dgm:spPr/>
    </dgm:pt>
    <dgm:pt modelId="{1F9096CB-E2E4-440D-AA19-3E8CBE3A8C7D}" type="pres">
      <dgm:prSet presAssocID="{A332B361-F7F6-44CA-A855-B274DC54A777}" presName="parBigCircle" presStyleLbl="node0" presStyleIdx="2" presStyleCnt="4"/>
      <dgm:spPr/>
    </dgm:pt>
    <dgm:pt modelId="{77899971-329C-4599-8832-40C1C61C2009}" type="pres">
      <dgm:prSet presAssocID="{A332B361-F7F6-44CA-A855-B274DC54A777}" presName="parTx" presStyleLbl="revTx" presStyleIdx="14" presStyleCnt="24"/>
      <dgm:spPr/>
    </dgm:pt>
    <dgm:pt modelId="{FE66B9FE-E86B-444A-B9D5-38E8541E9DAB}" type="pres">
      <dgm:prSet presAssocID="{A332B361-F7F6-44CA-A855-B274DC54A777}" presName="bSpace" presStyleCnt="0"/>
      <dgm:spPr/>
    </dgm:pt>
    <dgm:pt modelId="{5B36AAFF-5FC3-4F0B-A0DE-431D6B7DF8D4}" type="pres">
      <dgm:prSet presAssocID="{A332B361-F7F6-44CA-A855-B274DC54A777}" presName="parBackupNorm" presStyleCnt="0"/>
      <dgm:spPr/>
    </dgm:pt>
    <dgm:pt modelId="{D299324E-2621-4559-9B4B-A6D6D0696362}" type="pres">
      <dgm:prSet presAssocID="{80731F75-1868-47C8-A357-F165D7562A91}" presName="parSpace" presStyleCnt="0"/>
      <dgm:spPr/>
    </dgm:pt>
    <dgm:pt modelId="{EB6211B7-2A7A-4C17-9564-198E1D95DA3F}" type="pres">
      <dgm:prSet presAssocID="{521CEB14-ABF3-4B2F-B4ED-EEC5FEF6EC58}" presName="desBackupLeftNorm" presStyleCnt="0"/>
      <dgm:spPr/>
    </dgm:pt>
    <dgm:pt modelId="{FB4BB342-BFED-4F9C-B849-7195D9BEA8A0}" type="pres">
      <dgm:prSet presAssocID="{521CEB14-ABF3-4B2F-B4ED-EEC5FEF6EC58}" presName="desComposite" presStyleCnt="0"/>
      <dgm:spPr/>
    </dgm:pt>
    <dgm:pt modelId="{17C35335-65BE-4481-9D79-77D5812EF003}" type="pres">
      <dgm:prSet presAssocID="{521CEB14-ABF3-4B2F-B4ED-EEC5FEF6EC58}" presName="desCircle" presStyleLbl="node1" presStyleIdx="6" presStyleCnt="10"/>
      <dgm:spPr/>
    </dgm:pt>
    <dgm:pt modelId="{B13E958E-09C7-4617-B971-6E95F3F08285}" type="pres">
      <dgm:prSet presAssocID="{521CEB14-ABF3-4B2F-B4ED-EEC5FEF6EC58}" presName="chTx" presStyleLbl="revTx" presStyleIdx="15" presStyleCnt="24" custLinFactNeighborX="6544" custLinFactNeighborY="7597"/>
      <dgm:spPr/>
    </dgm:pt>
    <dgm:pt modelId="{84833D54-C56F-4EE9-B532-08A12E16D376}" type="pres">
      <dgm:prSet presAssocID="{521CEB14-ABF3-4B2F-B4ED-EEC5FEF6EC58}" presName="desTx" presStyleLbl="revTx" presStyleIdx="16" presStyleCnt="24">
        <dgm:presLayoutVars>
          <dgm:bulletEnabled val="1"/>
        </dgm:presLayoutVars>
      </dgm:prSet>
      <dgm:spPr/>
    </dgm:pt>
    <dgm:pt modelId="{56E26653-7399-4C3C-99A5-9DBA1DA662BC}" type="pres">
      <dgm:prSet presAssocID="{521CEB14-ABF3-4B2F-B4ED-EEC5FEF6EC58}" presName="desBackupRightNorm" presStyleCnt="0"/>
      <dgm:spPr/>
    </dgm:pt>
    <dgm:pt modelId="{79778E9A-EE18-4B06-9C21-42CE36F2FB84}" type="pres">
      <dgm:prSet presAssocID="{7B34028B-A6FF-4816-AF9A-30195B6D8153}" presName="desSpace" presStyleCnt="0"/>
      <dgm:spPr/>
    </dgm:pt>
    <dgm:pt modelId="{ED0B1DAD-0EEC-4E58-89F0-43D4D91D2C3F}" type="pres">
      <dgm:prSet presAssocID="{1C2ADFA6-FCCA-4CB6-8B53-DC25D49A3701}" presName="desBackupLeftNorm" presStyleCnt="0"/>
      <dgm:spPr/>
    </dgm:pt>
    <dgm:pt modelId="{41AFB62E-1D41-4A9C-8AD9-B501E73BD731}" type="pres">
      <dgm:prSet presAssocID="{1C2ADFA6-FCCA-4CB6-8B53-DC25D49A3701}" presName="desComposite" presStyleCnt="0"/>
      <dgm:spPr/>
    </dgm:pt>
    <dgm:pt modelId="{9E245705-D7CF-4973-8EB1-BF892DE107F0}" type="pres">
      <dgm:prSet presAssocID="{1C2ADFA6-FCCA-4CB6-8B53-DC25D49A3701}" presName="desCircle" presStyleLbl="node1" presStyleIdx="7" presStyleCnt="10"/>
      <dgm:spPr>
        <a:solidFill>
          <a:schemeClr val="accent6"/>
        </a:solidFill>
      </dgm:spPr>
    </dgm:pt>
    <dgm:pt modelId="{1E832AAD-4055-4775-8BD8-5316D8D77894}" type="pres">
      <dgm:prSet presAssocID="{1C2ADFA6-FCCA-4CB6-8B53-DC25D49A3701}" presName="chTx" presStyleLbl="revTx" presStyleIdx="17" presStyleCnt="24" custLinFactNeighborX="8998" custLinFactNeighborY="6963"/>
      <dgm:spPr/>
    </dgm:pt>
    <dgm:pt modelId="{4A4C01C7-6408-4C27-8131-FF061AFCB2D9}" type="pres">
      <dgm:prSet presAssocID="{1C2ADFA6-FCCA-4CB6-8B53-DC25D49A3701}" presName="desTx" presStyleLbl="revTx" presStyleIdx="18" presStyleCnt="24">
        <dgm:presLayoutVars>
          <dgm:bulletEnabled val="1"/>
        </dgm:presLayoutVars>
      </dgm:prSet>
      <dgm:spPr/>
    </dgm:pt>
    <dgm:pt modelId="{8371D33D-808C-48C2-A0A4-9400C0CF0AB5}" type="pres">
      <dgm:prSet presAssocID="{1C2ADFA6-FCCA-4CB6-8B53-DC25D49A3701}" presName="desBackupRightNorm" presStyleCnt="0"/>
      <dgm:spPr/>
    </dgm:pt>
    <dgm:pt modelId="{7EB09B11-60E2-4F91-A5D9-88681439DBC1}" type="pres">
      <dgm:prSet presAssocID="{D4913C52-F7D5-4A92-8321-D4910F05C887}" presName="desSpace" presStyleCnt="0"/>
      <dgm:spPr/>
    </dgm:pt>
    <dgm:pt modelId="{22A1DC7C-982C-426F-9338-B3D527917AEF}" type="pres">
      <dgm:prSet presAssocID="{93B087DD-0A04-43F6-9C96-D5EF4487E43A}" presName="desBackupLeftNorm" presStyleCnt="0"/>
      <dgm:spPr/>
    </dgm:pt>
    <dgm:pt modelId="{90AC5A6F-FFB2-44A3-805A-7BF1EB2AF8E1}" type="pres">
      <dgm:prSet presAssocID="{93B087DD-0A04-43F6-9C96-D5EF4487E43A}" presName="desComposite" presStyleCnt="0"/>
      <dgm:spPr/>
    </dgm:pt>
    <dgm:pt modelId="{C6B5477E-3F6C-41DA-ABE3-191D1DFA404B}" type="pres">
      <dgm:prSet presAssocID="{93B087DD-0A04-43F6-9C96-D5EF4487E43A}" presName="desCircle" presStyleLbl="node1" presStyleIdx="8" presStyleCnt="10"/>
      <dgm:spPr>
        <a:solidFill>
          <a:schemeClr val="accent2"/>
        </a:solidFill>
      </dgm:spPr>
    </dgm:pt>
    <dgm:pt modelId="{298B9EBE-6693-45DC-95F3-64063B2CE63F}" type="pres">
      <dgm:prSet presAssocID="{93B087DD-0A04-43F6-9C96-D5EF4487E43A}" presName="chTx" presStyleLbl="revTx" presStyleIdx="19" presStyleCnt="24" custLinFactNeighborX="5726" custLinFactNeighborY="7597"/>
      <dgm:spPr/>
    </dgm:pt>
    <dgm:pt modelId="{D3194342-6243-4E9B-AA8C-362A144311C9}" type="pres">
      <dgm:prSet presAssocID="{93B087DD-0A04-43F6-9C96-D5EF4487E43A}" presName="desTx" presStyleLbl="revTx" presStyleIdx="20" presStyleCnt="24">
        <dgm:presLayoutVars>
          <dgm:bulletEnabled val="1"/>
        </dgm:presLayoutVars>
      </dgm:prSet>
      <dgm:spPr/>
    </dgm:pt>
    <dgm:pt modelId="{8413A0DA-97F0-4BB4-890D-592330BABDC8}" type="pres">
      <dgm:prSet presAssocID="{93B087DD-0A04-43F6-9C96-D5EF4487E43A}" presName="desBackupRightNorm" presStyleCnt="0"/>
      <dgm:spPr/>
    </dgm:pt>
    <dgm:pt modelId="{A5CB1427-C1DF-4463-B655-17849A746A20}" type="pres">
      <dgm:prSet presAssocID="{AC0B740B-247A-4547-8ED6-430A1509A59D}" presName="desSpace" presStyleCnt="0"/>
      <dgm:spPr/>
    </dgm:pt>
    <dgm:pt modelId="{12A3B6D0-D051-40CF-BF70-1773A78554C3}" type="pres">
      <dgm:prSet presAssocID="{BA0A695B-DF5F-4DBA-B9D5-93AC7C71CE81}" presName="parComposite" presStyleCnt="0"/>
      <dgm:spPr/>
    </dgm:pt>
    <dgm:pt modelId="{41A83576-823A-41E3-8103-1ECB7C31487A}" type="pres">
      <dgm:prSet presAssocID="{BA0A695B-DF5F-4DBA-B9D5-93AC7C71CE81}" presName="parBigCircle" presStyleLbl="node0" presStyleIdx="3" presStyleCnt="4"/>
      <dgm:spPr/>
    </dgm:pt>
    <dgm:pt modelId="{F50D1C1C-242F-4E95-BD5D-26B0B8C938D7}" type="pres">
      <dgm:prSet presAssocID="{BA0A695B-DF5F-4DBA-B9D5-93AC7C71CE81}" presName="parTx" presStyleLbl="revTx" presStyleIdx="21" presStyleCnt="24"/>
      <dgm:spPr/>
    </dgm:pt>
    <dgm:pt modelId="{B1170CDC-7634-4E2C-A294-495EE95E282D}" type="pres">
      <dgm:prSet presAssocID="{BA0A695B-DF5F-4DBA-B9D5-93AC7C71CE81}" presName="bSpace" presStyleCnt="0"/>
      <dgm:spPr/>
    </dgm:pt>
    <dgm:pt modelId="{A755A305-7AAB-4AF4-B99A-253B002568B3}" type="pres">
      <dgm:prSet presAssocID="{BA0A695B-DF5F-4DBA-B9D5-93AC7C71CE81}" presName="parBackupNorm" presStyleCnt="0"/>
      <dgm:spPr/>
    </dgm:pt>
    <dgm:pt modelId="{B1442BFD-B8F4-44DA-B6E4-00EFF1059EFA}" type="pres">
      <dgm:prSet presAssocID="{17BC92B7-900F-45CA-A8FD-F99C62E34478}" presName="parSpace" presStyleCnt="0"/>
      <dgm:spPr/>
    </dgm:pt>
    <dgm:pt modelId="{6CC53064-C55A-437A-8506-070A689AAEF7}" type="pres">
      <dgm:prSet presAssocID="{C625F72C-EBFC-4577-AA09-CB2077612AF5}" presName="desBackupLeftNorm" presStyleCnt="0"/>
      <dgm:spPr/>
    </dgm:pt>
    <dgm:pt modelId="{DA0945BD-F648-4F15-A1AB-8748DE4D7EB5}" type="pres">
      <dgm:prSet presAssocID="{C625F72C-EBFC-4577-AA09-CB2077612AF5}" presName="desComposite" presStyleCnt="0"/>
      <dgm:spPr/>
    </dgm:pt>
    <dgm:pt modelId="{17C0A906-B5C1-41C1-9D8C-96226D5AF82B}" type="pres">
      <dgm:prSet presAssocID="{C625F72C-EBFC-4577-AA09-CB2077612AF5}" presName="desCircle" presStyleLbl="node1" presStyleIdx="9" presStyleCnt="10"/>
      <dgm:spPr/>
    </dgm:pt>
    <dgm:pt modelId="{93429A9E-46BC-4F4B-9B12-57600886CEF6}" type="pres">
      <dgm:prSet presAssocID="{C625F72C-EBFC-4577-AA09-CB2077612AF5}" presName="chTx" presStyleLbl="revTx" presStyleIdx="22" presStyleCnt="24" custLinFactNeighborX="8180" custLinFactNeighborY="17725"/>
      <dgm:spPr/>
    </dgm:pt>
    <dgm:pt modelId="{A5CCFAAB-072C-428B-BD33-605B036F5540}" type="pres">
      <dgm:prSet presAssocID="{C625F72C-EBFC-4577-AA09-CB2077612AF5}" presName="desTx" presStyleLbl="revTx" presStyleIdx="23" presStyleCnt="24">
        <dgm:presLayoutVars>
          <dgm:bulletEnabled val="1"/>
        </dgm:presLayoutVars>
      </dgm:prSet>
      <dgm:spPr/>
    </dgm:pt>
    <dgm:pt modelId="{C76443BB-95E7-4C4D-AC6A-572D31F9B9F4}" type="pres">
      <dgm:prSet presAssocID="{C625F72C-EBFC-4577-AA09-CB2077612AF5}" presName="desBackupRightNorm" presStyleCnt="0"/>
      <dgm:spPr/>
    </dgm:pt>
    <dgm:pt modelId="{30E9A71D-5C16-48D7-89F9-FFBA9225EA75}" type="pres">
      <dgm:prSet presAssocID="{CD1E603A-3321-4934-9B44-A097C727A8ED}" presName="desSpace" presStyleCnt="0"/>
      <dgm:spPr/>
    </dgm:pt>
  </dgm:ptLst>
  <dgm:cxnLst>
    <dgm:cxn modelId="{7806240E-4502-4F4B-B1F1-28A865D55DF4}" type="presOf" srcId="{318B270C-3D25-41BE-A693-5549BAC6BEE7}" destId="{2DD7DF28-1BB3-4737-874A-D7FE4CD88615}" srcOrd="0" destOrd="0" presId="urn:microsoft.com/office/officeart/2008/layout/CircleAccentTimeline"/>
    <dgm:cxn modelId="{88825715-56C0-4440-93AD-53EF887815B5}" type="presOf" srcId="{DBCC1417-11D5-4531-8736-154A9E7E4C5C}" destId="{77AE7E17-7AC9-41FC-A9D8-7FA87398BB91}" srcOrd="0" destOrd="0" presId="urn:microsoft.com/office/officeart/2008/layout/CircleAccentTimeline"/>
    <dgm:cxn modelId="{DB5F1E1B-7218-4986-AB79-5ADA68CE4123}" srcId="{A332B361-F7F6-44CA-A855-B274DC54A777}" destId="{1C2ADFA6-FCCA-4CB6-8B53-DC25D49A3701}" srcOrd="1" destOrd="0" parTransId="{3F805078-DAB0-4A73-9EBE-192C4C8F01FD}" sibTransId="{D4913C52-F7D5-4A92-8321-D4910F05C887}"/>
    <dgm:cxn modelId="{1C9D5E1C-0EEB-4FEE-8FE3-9BC1182D88D0}" srcId="{318B270C-3D25-41BE-A693-5549BAC6BEE7}" destId="{5FACF860-C314-449C-AC7A-272012BA63E6}" srcOrd="1" destOrd="0" parTransId="{84B8547A-16BF-43A8-B1A8-DDE62E4AC19F}" sibTransId="{42CABD56-61F5-453E-B35E-B23DF2BC87BD}"/>
    <dgm:cxn modelId="{2E0A3D24-3CFE-443C-A006-71ACDE5828DA}" type="presOf" srcId="{1117F5F1-FEC2-44A7-A585-9F4697C58ADE}" destId="{82ACE218-CEB0-47BF-9594-401DB3FF1831}" srcOrd="0" destOrd="0" presId="urn:microsoft.com/office/officeart/2008/layout/CircleAccentTimeline"/>
    <dgm:cxn modelId="{799C432A-90EC-4100-B990-2CBA986B0433}" srcId="{BA0A695B-DF5F-4DBA-B9D5-93AC7C71CE81}" destId="{C625F72C-EBFC-4577-AA09-CB2077612AF5}" srcOrd="0" destOrd="0" parTransId="{E014E0FA-699B-46F9-8A42-0763513869A7}" sibTransId="{CD1E603A-3321-4934-9B44-A097C727A8ED}"/>
    <dgm:cxn modelId="{9947242B-94F9-43B2-8018-1FB0DA7BE28E}" srcId="{318B270C-3D25-41BE-A693-5549BAC6BEE7}" destId="{F29E6E72-504A-4B2F-90F1-435D6C2F1A32}" srcOrd="0" destOrd="0" parTransId="{A4C9259D-1479-4D29-B6AB-BAC342917C51}" sibTransId="{7E8EE81A-00C0-40A0-BAA8-52EDBC2E2DD1}"/>
    <dgm:cxn modelId="{D9C19D3B-441F-441A-989E-C7D819A3F520}" srcId="{318B270C-3D25-41BE-A693-5549BAC6BEE7}" destId="{BA0A695B-DF5F-4DBA-B9D5-93AC7C71CE81}" srcOrd="3" destOrd="0" parTransId="{9973FAD3-B9E9-4C2D-9FB5-799DA5FBD1E1}" sibTransId="{17BC92B7-900F-45CA-A8FD-F99C62E34478}"/>
    <dgm:cxn modelId="{FE94E843-AD5D-4507-8213-25B8D1FC5CC6}" type="presOf" srcId="{7CE660BA-82AE-4EB9-9F30-79A8DBC5E76C}" destId="{5E2F22DF-87BC-4DBB-9053-1D2743531933}" srcOrd="0" destOrd="0" presId="urn:microsoft.com/office/officeart/2008/layout/CircleAccentTimeline"/>
    <dgm:cxn modelId="{9ACE9949-ED0B-44BB-B0AD-DDF58430A704}" srcId="{5FACF860-C314-449C-AC7A-272012BA63E6}" destId="{5B70F445-A6D7-419D-9D69-8C731C89E413}" srcOrd="0" destOrd="0" parTransId="{788F24E2-2BFB-49D4-9CF9-4FC000381DB9}" sibTransId="{013529A0-3F1D-408B-8E2B-50C698122C4E}"/>
    <dgm:cxn modelId="{CA0C9853-237D-4B57-8D0C-DC6DF26E2B96}" type="presOf" srcId="{5B70F445-A6D7-419D-9D69-8C731C89E413}" destId="{AF5E161F-54CB-4F47-AE5A-04BBC5BF3D8C}" srcOrd="0" destOrd="0" presId="urn:microsoft.com/office/officeart/2008/layout/CircleAccentTimeline"/>
    <dgm:cxn modelId="{032BC158-8379-401D-AE49-671485528D57}" srcId="{5FACF860-C314-449C-AC7A-272012BA63E6}" destId="{DBCC1417-11D5-4531-8736-154A9E7E4C5C}" srcOrd="2" destOrd="0" parTransId="{CCDE6699-2176-4C8E-B411-5EA5C3EC7978}" sibTransId="{5B6C9115-333C-4529-B50C-8E8E3432F11D}"/>
    <dgm:cxn modelId="{A41BDB59-D18F-47D9-B4BC-A4480459C249}" type="presOf" srcId="{A332B361-F7F6-44CA-A855-B274DC54A777}" destId="{77899971-329C-4599-8832-40C1C61C2009}" srcOrd="0" destOrd="0" presId="urn:microsoft.com/office/officeart/2008/layout/CircleAccentTimeline"/>
    <dgm:cxn modelId="{1767387A-5FAB-4585-804E-E24F56898B0C}" type="presOf" srcId="{C625F72C-EBFC-4577-AA09-CB2077612AF5}" destId="{93429A9E-46BC-4F4B-9B12-57600886CEF6}" srcOrd="0" destOrd="0" presId="urn:microsoft.com/office/officeart/2008/layout/CircleAccentTimeline"/>
    <dgm:cxn modelId="{C744127F-FDD7-46A4-BD1D-E5FE2F1B03F1}" type="presOf" srcId="{521CEB14-ABF3-4B2F-B4ED-EEC5FEF6EC58}" destId="{B13E958E-09C7-4617-B971-6E95F3F08285}" srcOrd="0" destOrd="0" presId="urn:microsoft.com/office/officeart/2008/layout/CircleAccentTimeline"/>
    <dgm:cxn modelId="{6675FF83-5F4B-42EA-85A3-CACB02BD458C}" type="presOf" srcId="{93B087DD-0A04-43F6-9C96-D5EF4487E43A}" destId="{298B9EBE-6693-45DC-95F3-64063B2CE63F}" srcOrd="0" destOrd="0" presId="urn:microsoft.com/office/officeart/2008/layout/CircleAccentTimeline"/>
    <dgm:cxn modelId="{333D5184-E976-46AF-B203-39B14AFF683E}" srcId="{F29E6E72-504A-4B2F-90F1-435D6C2F1A32}" destId="{47E5954A-194A-4047-9314-19E41A205347}" srcOrd="1" destOrd="0" parTransId="{7F669572-0405-4F75-9384-C53FE2F50A49}" sibTransId="{730F00C7-07F3-4D27-B670-ECB6B64CF91D}"/>
    <dgm:cxn modelId="{6E19F186-AC29-47CE-A143-B5A6B3E6E4C9}" srcId="{5FACF860-C314-449C-AC7A-272012BA63E6}" destId="{1117F5F1-FEC2-44A7-A585-9F4697C58ADE}" srcOrd="1" destOrd="0" parTransId="{E9EA3B9D-A3C2-4C22-964B-69CBF2861B9A}" sibTransId="{CCBE1DE8-03BF-46FB-9FA2-FA8C79843ACA}"/>
    <dgm:cxn modelId="{39E43887-392E-4CB5-96B9-566FBB97844F}" srcId="{F29E6E72-504A-4B2F-90F1-435D6C2F1A32}" destId="{01C0E023-F27B-405F-BDA3-B03F8211FD8E}" srcOrd="0" destOrd="0" parTransId="{56A8B110-009D-48A0-839A-25D28966DB68}" sibTransId="{A5046E68-B17C-42A4-8585-851BD546F4A1}"/>
    <dgm:cxn modelId="{98AA098A-ECDB-4EE6-A532-C014A8E4FB2D}" type="presOf" srcId="{BA0A695B-DF5F-4DBA-B9D5-93AC7C71CE81}" destId="{F50D1C1C-242F-4E95-BD5D-26B0B8C938D7}" srcOrd="0" destOrd="0" presId="urn:microsoft.com/office/officeart/2008/layout/CircleAccentTimeline"/>
    <dgm:cxn modelId="{9DC7188B-7CBA-4EF8-9638-F3351B3CA907}" srcId="{318B270C-3D25-41BE-A693-5549BAC6BEE7}" destId="{A332B361-F7F6-44CA-A855-B274DC54A777}" srcOrd="2" destOrd="0" parTransId="{94141DE6-B8D2-468C-BB1C-183811E226C8}" sibTransId="{80731F75-1868-47C8-A357-F165D7562A91}"/>
    <dgm:cxn modelId="{48C559A2-B795-4BC6-BEF2-E6F16CA5EFD9}" srcId="{A332B361-F7F6-44CA-A855-B274DC54A777}" destId="{521CEB14-ABF3-4B2F-B4ED-EEC5FEF6EC58}" srcOrd="0" destOrd="0" parTransId="{54928B20-EF5F-4408-9688-D39D59397671}" sibTransId="{7B34028B-A6FF-4816-AF9A-30195B6D8153}"/>
    <dgm:cxn modelId="{CDC703AE-90C5-4647-9909-15567CA21B48}" srcId="{A332B361-F7F6-44CA-A855-B274DC54A777}" destId="{93B087DD-0A04-43F6-9C96-D5EF4487E43A}" srcOrd="2" destOrd="0" parTransId="{3CA1D283-6CF3-48C1-A082-AE814DB37C06}" sibTransId="{AC0B740B-247A-4547-8ED6-430A1509A59D}"/>
    <dgm:cxn modelId="{9711AFB8-1C16-4931-91F3-E917D855B7B1}" srcId="{F29E6E72-504A-4B2F-90F1-435D6C2F1A32}" destId="{7CE660BA-82AE-4EB9-9F30-79A8DBC5E76C}" srcOrd="2" destOrd="0" parTransId="{53B2D135-DBFD-42B6-9327-7541F3440E43}" sibTransId="{181BAC75-527D-4E67-9456-72BA13FB399F}"/>
    <dgm:cxn modelId="{5B524EBD-ADDD-4350-9946-12A34911267A}" type="presOf" srcId="{01C0E023-F27B-405F-BDA3-B03F8211FD8E}" destId="{F315EA14-0A11-4320-BF6E-39C4F276BA86}" srcOrd="0" destOrd="0" presId="urn:microsoft.com/office/officeart/2008/layout/CircleAccentTimeline"/>
    <dgm:cxn modelId="{AD1CC1CF-A09C-4110-9BDE-679872A3EAA2}" type="presOf" srcId="{5FACF860-C314-449C-AC7A-272012BA63E6}" destId="{1ADF081A-418E-4AA5-8FAC-DBB3F53BF8A8}" srcOrd="0" destOrd="0" presId="urn:microsoft.com/office/officeart/2008/layout/CircleAccentTimeline"/>
    <dgm:cxn modelId="{9CF3DFE0-AD7D-4240-A62A-80874BCDE48C}" type="presOf" srcId="{47E5954A-194A-4047-9314-19E41A205347}" destId="{B00CFE02-7C14-431B-8B9A-05E544231D5A}" srcOrd="0" destOrd="0" presId="urn:microsoft.com/office/officeart/2008/layout/CircleAccentTimeline"/>
    <dgm:cxn modelId="{B2BB0DE3-EBB4-4BFA-8FBD-A8682802DB5D}" type="presOf" srcId="{F29E6E72-504A-4B2F-90F1-435D6C2F1A32}" destId="{E2D5E297-1CB2-4697-AE58-68D97A997901}" srcOrd="0" destOrd="0" presId="urn:microsoft.com/office/officeart/2008/layout/CircleAccentTimeline"/>
    <dgm:cxn modelId="{B78CCFF9-E7B6-4C97-B6D1-2F13935677BB}" type="presOf" srcId="{1C2ADFA6-FCCA-4CB6-8B53-DC25D49A3701}" destId="{1E832AAD-4055-4775-8BD8-5316D8D77894}" srcOrd="0" destOrd="0" presId="urn:microsoft.com/office/officeart/2008/layout/CircleAccentTimeline"/>
    <dgm:cxn modelId="{5BEA5B19-230A-4295-BA68-1B7AAC3FC23F}" type="presParOf" srcId="{2DD7DF28-1BB3-4737-874A-D7FE4CD88615}" destId="{9046AA2B-F978-4F59-A915-2448D7DA8735}" srcOrd="0" destOrd="0" presId="urn:microsoft.com/office/officeart/2008/layout/CircleAccentTimeline"/>
    <dgm:cxn modelId="{0752B7FA-9DEC-40F7-BB93-1F9BE4198553}" type="presParOf" srcId="{9046AA2B-F978-4F59-A915-2448D7DA8735}" destId="{B36D9E62-0D58-425C-9199-37562633D1F9}" srcOrd="0" destOrd="0" presId="urn:microsoft.com/office/officeart/2008/layout/CircleAccentTimeline"/>
    <dgm:cxn modelId="{20D50634-95E5-477D-AE0E-EC796B2B33BE}" type="presParOf" srcId="{9046AA2B-F978-4F59-A915-2448D7DA8735}" destId="{E2D5E297-1CB2-4697-AE58-68D97A997901}" srcOrd="1" destOrd="0" presId="urn:microsoft.com/office/officeart/2008/layout/CircleAccentTimeline"/>
    <dgm:cxn modelId="{0BF1A88D-9BB6-4B76-AC7F-5C25A4BB3006}" type="presParOf" srcId="{9046AA2B-F978-4F59-A915-2448D7DA8735}" destId="{811B1F8E-0E5A-465E-BCB7-897708C6F71A}" srcOrd="2" destOrd="0" presId="urn:microsoft.com/office/officeart/2008/layout/CircleAccentTimeline"/>
    <dgm:cxn modelId="{AA19E90F-67A2-4831-81E1-00C67F9C88D2}" type="presParOf" srcId="{2DD7DF28-1BB3-4737-874A-D7FE4CD88615}" destId="{7F3DB9E7-3C02-4B4E-B721-06C353FD689D}" srcOrd="1" destOrd="0" presId="urn:microsoft.com/office/officeart/2008/layout/CircleAccentTimeline"/>
    <dgm:cxn modelId="{C648149A-9D2B-4F3F-8D63-535F0976C8D4}" type="presParOf" srcId="{2DD7DF28-1BB3-4737-874A-D7FE4CD88615}" destId="{D97450BB-2125-4C91-8BEC-D9121B9080B9}" srcOrd="2" destOrd="0" presId="urn:microsoft.com/office/officeart/2008/layout/CircleAccentTimeline"/>
    <dgm:cxn modelId="{E29703AE-9311-4F91-80B9-39B7EDD9257B}" type="presParOf" srcId="{2DD7DF28-1BB3-4737-874A-D7FE4CD88615}" destId="{F92DB365-AAC3-420A-B14F-6197FDC2D227}" srcOrd="3" destOrd="0" presId="urn:microsoft.com/office/officeart/2008/layout/CircleAccentTimeline"/>
    <dgm:cxn modelId="{34DC7F77-1CE2-4D33-961E-ABAF0FBBCCAB}" type="presParOf" srcId="{2DD7DF28-1BB3-4737-874A-D7FE4CD88615}" destId="{B3A5093D-E445-47A8-9ABA-4384B496107E}" srcOrd="4" destOrd="0" presId="urn:microsoft.com/office/officeart/2008/layout/CircleAccentTimeline"/>
    <dgm:cxn modelId="{4D44AB9C-84CB-4582-BCC9-3F0DAE1B3242}" type="presParOf" srcId="{B3A5093D-E445-47A8-9ABA-4384B496107E}" destId="{2A02FBEF-83AA-4405-A086-78293141A186}" srcOrd="0" destOrd="0" presId="urn:microsoft.com/office/officeart/2008/layout/CircleAccentTimeline"/>
    <dgm:cxn modelId="{887116D8-E842-439F-9A43-012B15B02B0E}" type="presParOf" srcId="{B3A5093D-E445-47A8-9ABA-4384B496107E}" destId="{F315EA14-0A11-4320-BF6E-39C4F276BA86}" srcOrd="1" destOrd="0" presId="urn:microsoft.com/office/officeart/2008/layout/CircleAccentTimeline"/>
    <dgm:cxn modelId="{444DF92F-CB9E-4902-9704-AFAEF0FF9CE7}" type="presParOf" srcId="{B3A5093D-E445-47A8-9ABA-4384B496107E}" destId="{8B23CC37-E97D-4045-95A0-820EAC9C81D2}" srcOrd="2" destOrd="0" presId="urn:microsoft.com/office/officeart/2008/layout/CircleAccentTimeline"/>
    <dgm:cxn modelId="{6D4A9C2C-3629-4778-946A-F0EC58579039}" type="presParOf" srcId="{2DD7DF28-1BB3-4737-874A-D7FE4CD88615}" destId="{584857A4-773C-4936-8FB6-47ECD96EF4AE}" srcOrd="5" destOrd="0" presId="urn:microsoft.com/office/officeart/2008/layout/CircleAccentTimeline"/>
    <dgm:cxn modelId="{D9517A65-6EEE-49DC-9084-4EC8805F389F}" type="presParOf" srcId="{2DD7DF28-1BB3-4737-874A-D7FE4CD88615}" destId="{6816E256-E536-4DB7-ABD6-D2C9CADC4158}" srcOrd="6" destOrd="0" presId="urn:microsoft.com/office/officeart/2008/layout/CircleAccentTimeline"/>
    <dgm:cxn modelId="{B59CE953-AAF2-45F5-A23E-CF9E253593EE}" type="presParOf" srcId="{2DD7DF28-1BB3-4737-874A-D7FE4CD88615}" destId="{638C7A8F-D71F-492B-9D4C-C12F2A615003}" srcOrd="7" destOrd="0" presId="urn:microsoft.com/office/officeart/2008/layout/CircleAccentTimeline"/>
    <dgm:cxn modelId="{4A7E75DB-98D7-4AD3-9150-1756A424E9A6}" type="presParOf" srcId="{2DD7DF28-1BB3-4737-874A-D7FE4CD88615}" destId="{41B8CB52-0D35-46AC-918D-90346E59DB36}" srcOrd="8" destOrd="0" presId="urn:microsoft.com/office/officeart/2008/layout/CircleAccentTimeline"/>
    <dgm:cxn modelId="{D36E1842-4474-446B-A2AA-7B199049D590}" type="presParOf" srcId="{41B8CB52-0D35-46AC-918D-90346E59DB36}" destId="{5ECB17C9-3B9A-45FD-9F0F-4AE17C8DED1B}" srcOrd="0" destOrd="0" presId="urn:microsoft.com/office/officeart/2008/layout/CircleAccentTimeline"/>
    <dgm:cxn modelId="{1E6B5C00-346F-412C-9E1A-9CA7F0026BDF}" type="presParOf" srcId="{41B8CB52-0D35-46AC-918D-90346E59DB36}" destId="{B00CFE02-7C14-431B-8B9A-05E544231D5A}" srcOrd="1" destOrd="0" presId="urn:microsoft.com/office/officeart/2008/layout/CircleAccentTimeline"/>
    <dgm:cxn modelId="{0D96FF83-BBEC-4DCD-9C4F-89F6DD954843}" type="presParOf" srcId="{41B8CB52-0D35-46AC-918D-90346E59DB36}" destId="{98201E16-FDDE-462E-A7EE-356BEB4F48C7}" srcOrd="2" destOrd="0" presId="urn:microsoft.com/office/officeart/2008/layout/CircleAccentTimeline"/>
    <dgm:cxn modelId="{D01D03B0-0681-4D91-AFF4-D57708F64389}" type="presParOf" srcId="{2DD7DF28-1BB3-4737-874A-D7FE4CD88615}" destId="{91714B89-F5B0-4D88-868B-F9C4DF211E57}" srcOrd="9" destOrd="0" presId="urn:microsoft.com/office/officeart/2008/layout/CircleAccentTimeline"/>
    <dgm:cxn modelId="{83191130-5C6B-4951-98A8-CDB8439EE221}" type="presParOf" srcId="{2DD7DF28-1BB3-4737-874A-D7FE4CD88615}" destId="{A1152333-3005-4D2E-B4BB-CDD7F7BCBDFD}" srcOrd="10" destOrd="0" presId="urn:microsoft.com/office/officeart/2008/layout/CircleAccentTimeline"/>
    <dgm:cxn modelId="{62FF67ED-3EB7-4167-B7AB-FA7C95708048}" type="presParOf" srcId="{2DD7DF28-1BB3-4737-874A-D7FE4CD88615}" destId="{93A9CF9A-B40B-45D2-85E5-5E7B24F832BF}" srcOrd="11" destOrd="0" presId="urn:microsoft.com/office/officeart/2008/layout/CircleAccentTimeline"/>
    <dgm:cxn modelId="{0444A884-64D1-47F4-9A48-54A01C6DAC89}" type="presParOf" srcId="{2DD7DF28-1BB3-4737-874A-D7FE4CD88615}" destId="{F89897BA-CC77-4F10-8C6B-24C3641E31D4}" srcOrd="12" destOrd="0" presId="urn:microsoft.com/office/officeart/2008/layout/CircleAccentTimeline"/>
    <dgm:cxn modelId="{90170A65-1831-4343-AFD1-C9F45C47354F}" type="presParOf" srcId="{F89897BA-CC77-4F10-8C6B-24C3641E31D4}" destId="{008450BC-72F6-4AAC-B932-47D09243C4DC}" srcOrd="0" destOrd="0" presId="urn:microsoft.com/office/officeart/2008/layout/CircleAccentTimeline"/>
    <dgm:cxn modelId="{F51CD15D-5921-4650-97B6-090F85B504DF}" type="presParOf" srcId="{F89897BA-CC77-4F10-8C6B-24C3641E31D4}" destId="{5E2F22DF-87BC-4DBB-9053-1D2743531933}" srcOrd="1" destOrd="0" presId="urn:microsoft.com/office/officeart/2008/layout/CircleAccentTimeline"/>
    <dgm:cxn modelId="{EA029029-F958-4A8D-A04A-A4B94793D1D1}" type="presParOf" srcId="{F89897BA-CC77-4F10-8C6B-24C3641E31D4}" destId="{3C022D4B-9392-4D20-813A-7920EEAAC420}" srcOrd="2" destOrd="0" presId="urn:microsoft.com/office/officeart/2008/layout/CircleAccentTimeline"/>
    <dgm:cxn modelId="{4EF054B4-2276-4CA3-8CED-7C3E2A0141B6}" type="presParOf" srcId="{2DD7DF28-1BB3-4737-874A-D7FE4CD88615}" destId="{6A117ACB-F5ED-4F62-B87D-AD1FC39B15BB}" srcOrd="13" destOrd="0" presId="urn:microsoft.com/office/officeart/2008/layout/CircleAccentTimeline"/>
    <dgm:cxn modelId="{31634B0D-34C9-4116-9F51-AF97FCD7A50C}" type="presParOf" srcId="{2DD7DF28-1BB3-4737-874A-D7FE4CD88615}" destId="{51C1EE27-7360-4F91-8872-7E4BC62764E8}" srcOrd="14" destOrd="0" presId="urn:microsoft.com/office/officeart/2008/layout/CircleAccentTimeline"/>
    <dgm:cxn modelId="{173DE8A8-291C-47FF-98E5-75F67D7FA07F}" type="presParOf" srcId="{2DD7DF28-1BB3-4737-874A-D7FE4CD88615}" destId="{A68BD832-5845-4C10-B97D-188790966A3E}" srcOrd="15" destOrd="0" presId="urn:microsoft.com/office/officeart/2008/layout/CircleAccentTimeline"/>
    <dgm:cxn modelId="{6364AB7C-BEE3-49D8-898C-485B10D19451}" type="presParOf" srcId="{A68BD832-5845-4C10-B97D-188790966A3E}" destId="{76BEA659-7F48-4CB1-BF5F-31CC5BF2CE3A}" srcOrd="0" destOrd="0" presId="urn:microsoft.com/office/officeart/2008/layout/CircleAccentTimeline"/>
    <dgm:cxn modelId="{D486A08C-95A6-4CC8-8597-796D7644B116}" type="presParOf" srcId="{A68BD832-5845-4C10-B97D-188790966A3E}" destId="{1ADF081A-418E-4AA5-8FAC-DBB3F53BF8A8}" srcOrd="1" destOrd="0" presId="urn:microsoft.com/office/officeart/2008/layout/CircleAccentTimeline"/>
    <dgm:cxn modelId="{36E2B94C-9B55-4DE7-B01F-C22B7A24F40A}" type="presParOf" srcId="{A68BD832-5845-4C10-B97D-188790966A3E}" destId="{29F0C88D-19FE-4D5E-8982-055B664D1919}" srcOrd="2" destOrd="0" presId="urn:microsoft.com/office/officeart/2008/layout/CircleAccentTimeline"/>
    <dgm:cxn modelId="{0A1C3E15-D230-46BF-AE47-6A2172892FCD}" type="presParOf" srcId="{2DD7DF28-1BB3-4737-874A-D7FE4CD88615}" destId="{461D9121-F4BB-4195-BFA8-EBE5B8C797AD}" srcOrd="16" destOrd="0" presId="urn:microsoft.com/office/officeart/2008/layout/CircleAccentTimeline"/>
    <dgm:cxn modelId="{F270B8A1-55C3-44D0-9522-AEEDD6EA1DCE}" type="presParOf" srcId="{2DD7DF28-1BB3-4737-874A-D7FE4CD88615}" destId="{27946661-FB6C-4CB0-9915-DF543C1DBF86}" srcOrd="17" destOrd="0" presId="urn:microsoft.com/office/officeart/2008/layout/CircleAccentTimeline"/>
    <dgm:cxn modelId="{C2F6C413-8827-45E6-BA4B-47A2920CA0CA}" type="presParOf" srcId="{2DD7DF28-1BB3-4737-874A-D7FE4CD88615}" destId="{8FBEF9B6-5D5C-44E6-8073-F63246264874}" srcOrd="18" destOrd="0" presId="urn:microsoft.com/office/officeart/2008/layout/CircleAccentTimeline"/>
    <dgm:cxn modelId="{F4A37566-ECCB-44A7-BEAF-73C1222412A4}" type="presParOf" srcId="{2DD7DF28-1BB3-4737-874A-D7FE4CD88615}" destId="{15A6A236-E2DA-477C-A7CF-9DE7BD53D6BA}" srcOrd="19" destOrd="0" presId="urn:microsoft.com/office/officeart/2008/layout/CircleAccentTimeline"/>
    <dgm:cxn modelId="{6C1846AD-4369-4484-9BA2-0BA252654773}" type="presParOf" srcId="{15A6A236-E2DA-477C-A7CF-9DE7BD53D6BA}" destId="{83F5E238-E904-422B-8656-42E36AAC73A7}" srcOrd="0" destOrd="0" presId="urn:microsoft.com/office/officeart/2008/layout/CircleAccentTimeline"/>
    <dgm:cxn modelId="{996033BF-8864-4005-8627-06AFC0A24DD3}" type="presParOf" srcId="{15A6A236-E2DA-477C-A7CF-9DE7BD53D6BA}" destId="{AF5E161F-54CB-4F47-AE5A-04BBC5BF3D8C}" srcOrd="1" destOrd="0" presId="urn:microsoft.com/office/officeart/2008/layout/CircleAccentTimeline"/>
    <dgm:cxn modelId="{FEC95480-067D-4098-B545-0DC63B7C51DC}" type="presParOf" srcId="{15A6A236-E2DA-477C-A7CF-9DE7BD53D6BA}" destId="{6D5C97EF-D25F-461A-949F-014FC5B2687F}" srcOrd="2" destOrd="0" presId="urn:microsoft.com/office/officeart/2008/layout/CircleAccentTimeline"/>
    <dgm:cxn modelId="{CFB88BD2-3C05-46A3-8991-B2C63D6E1C61}" type="presParOf" srcId="{2DD7DF28-1BB3-4737-874A-D7FE4CD88615}" destId="{54495B08-CAFA-4785-B41B-4EDC7066D60D}" srcOrd="20" destOrd="0" presId="urn:microsoft.com/office/officeart/2008/layout/CircleAccentTimeline"/>
    <dgm:cxn modelId="{AEA3EA8C-604C-484C-8579-99A4008C7028}" type="presParOf" srcId="{2DD7DF28-1BB3-4737-874A-D7FE4CD88615}" destId="{43ED0D60-873C-44AD-B80D-6B913D267B98}" srcOrd="21" destOrd="0" presId="urn:microsoft.com/office/officeart/2008/layout/CircleAccentTimeline"/>
    <dgm:cxn modelId="{D40AA8D9-37A3-4927-818A-E38CF2AA97F4}" type="presParOf" srcId="{2DD7DF28-1BB3-4737-874A-D7FE4CD88615}" destId="{42734046-FD9E-4EEA-A5A3-C8645056EE13}" srcOrd="22" destOrd="0" presId="urn:microsoft.com/office/officeart/2008/layout/CircleAccentTimeline"/>
    <dgm:cxn modelId="{1AF3DDE0-E8BD-43A4-8964-7AF439AEBF3C}" type="presParOf" srcId="{2DD7DF28-1BB3-4737-874A-D7FE4CD88615}" destId="{3D516146-2E6C-46FF-AEE2-893AB331E8BC}" srcOrd="23" destOrd="0" presId="urn:microsoft.com/office/officeart/2008/layout/CircleAccentTimeline"/>
    <dgm:cxn modelId="{931DBB3C-CB08-4DF9-9EC9-A1719B5212E4}" type="presParOf" srcId="{3D516146-2E6C-46FF-AEE2-893AB331E8BC}" destId="{C9307474-E286-4065-BA69-306DFB330A1F}" srcOrd="0" destOrd="0" presId="urn:microsoft.com/office/officeart/2008/layout/CircleAccentTimeline"/>
    <dgm:cxn modelId="{35CF44E7-D855-4878-B3A9-3B8660B4A784}" type="presParOf" srcId="{3D516146-2E6C-46FF-AEE2-893AB331E8BC}" destId="{82ACE218-CEB0-47BF-9594-401DB3FF1831}" srcOrd="1" destOrd="0" presId="urn:microsoft.com/office/officeart/2008/layout/CircleAccentTimeline"/>
    <dgm:cxn modelId="{0C3BBB6A-F693-4E45-9C1A-5D1BA81F255A}" type="presParOf" srcId="{3D516146-2E6C-46FF-AEE2-893AB331E8BC}" destId="{1261B0A5-147F-4CE1-9A9E-3C06E02DC9B0}" srcOrd="2" destOrd="0" presId="urn:microsoft.com/office/officeart/2008/layout/CircleAccentTimeline"/>
    <dgm:cxn modelId="{6B89E0DC-B545-4585-A7D3-7B045A15E8E0}" type="presParOf" srcId="{2DD7DF28-1BB3-4737-874A-D7FE4CD88615}" destId="{838FAC8F-8F4E-44A0-9CF8-FA502D336AC4}" srcOrd="24" destOrd="0" presId="urn:microsoft.com/office/officeart/2008/layout/CircleAccentTimeline"/>
    <dgm:cxn modelId="{637175D7-9120-4C2E-AEBF-3D579C02A73A}" type="presParOf" srcId="{2DD7DF28-1BB3-4737-874A-D7FE4CD88615}" destId="{0E7C578B-E84C-4155-8905-C7C3DD9C8A5B}" srcOrd="25" destOrd="0" presId="urn:microsoft.com/office/officeart/2008/layout/CircleAccentTimeline"/>
    <dgm:cxn modelId="{A364EE98-6B0F-4F86-AAB5-C3895E28328A}" type="presParOf" srcId="{2DD7DF28-1BB3-4737-874A-D7FE4CD88615}" destId="{B317B80F-4A00-469E-930D-8E027910FF3C}" srcOrd="26" destOrd="0" presId="urn:microsoft.com/office/officeart/2008/layout/CircleAccentTimeline"/>
    <dgm:cxn modelId="{BF5DAC65-50D7-4635-B624-258D77DF6265}" type="presParOf" srcId="{2DD7DF28-1BB3-4737-874A-D7FE4CD88615}" destId="{0052D312-EA60-4AF9-B8A0-B448D942DA60}" srcOrd="27" destOrd="0" presId="urn:microsoft.com/office/officeart/2008/layout/CircleAccentTimeline"/>
    <dgm:cxn modelId="{2043FE4F-FD7D-49B3-9486-B1E3CA663CE3}" type="presParOf" srcId="{0052D312-EA60-4AF9-B8A0-B448D942DA60}" destId="{EF9C52FE-0ADE-4632-9F19-05337D1CE05E}" srcOrd="0" destOrd="0" presId="urn:microsoft.com/office/officeart/2008/layout/CircleAccentTimeline"/>
    <dgm:cxn modelId="{4A4E9A7D-0DD4-4126-9D30-E2AFD32DB993}" type="presParOf" srcId="{0052D312-EA60-4AF9-B8A0-B448D942DA60}" destId="{77AE7E17-7AC9-41FC-A9D8-7FA87398BB91}" srcOrd="1" destOrd="0" presId="urn:microsoft.com/office/officeart/2008/layout/CircleAccentTimeline"/>
    <dgm:cxn modelId="{751E9186-2869-4021-9E96-D86F00BC4453}" type="presParOf" srcId="{0052D312-EA60-4AF9-B8A0-B448D942DA60}" destId="{590FDC94-08D7-4012-8CE0-121EC8F03156}" srcOrd="2" destOrd="0" presId="urn:microsoft.com/office/officeart/2008/layout/CircleAccentTimeline"/>
    <dgm:cxn modelId="{15F1FB37-DC0E-46DE-A6D6-CE3E4CAEE047}" type="presParOf" srcId="{2DD7DF28-1BB3-4737-874A-D7FE4CD88615}" destId="{CA0BD156-9C69-4F5C-8760-426C26A937B8}" srcOrd="28" destOrd="0" presId="urn:microsoft.com/office/officeart/2008/layout/CircleAccentTimeline"/>
    <dgm:cxn modelId="{0DF0FD99-487A-4215-9829-009953E422C7}" type="presParOf" srcId="{2DD7DF28-1BB3-4737-874A-D7FE4CD88615}" destId="{B4333751-6466-478D-9A30-58C95EBF1AA4}" srcOrd="29" destOrd="0" presId="urn:microsoft.com/office/officeart/2008/layout/CircleAccentTimeline"/>
    <dgm:cxn modelId="{0215CF22-EE55-4297-B741-EC1C9C8C1BF5}" type="presParOf" srcId="{2DD7DF28-1BB3-4737-874A-D7FE4CD88615}" destId="{30BE482D-5BAE-43EE-B008-E3CB21DC0CA3}" srcOrd="30" destOrd="0" presId="urn:microsoft.com/office/officeart/2008/layout/CircleAccentTimeline"/>
    <dgm:cxn modelId="{BCC4BF77-0B35-4E29-BDBE-29FAFC3A2894}" type="presParOf" srcId="{30BE482D-5BAE-43EE-B008-E3CB21DC0CA3}" destId="{1F9096CB-E2E4-440D-AA19-3E8CBE3A8C7D}" srcOrd="0" destOrd="0" presId="urn:microsoft.com/office/officeart/2008/layout/CircleAccentTimeline"/>
    <dgm:cxn modelId="{4FF9ABAA-86DC-47CF-926A-475B6B7F57D2}" type="presParOf" srcId="{30BE482D-5BAE-43EE-B008-E3CB21DC0CA3}" destId="{77899971-329C-4599-8832-40C1C61C2009}" srcOrd="1" destOrd="0" presId="urn:microsoft.com/office/officeart/2008/layout/CircleAccentTimeline"/>
    <dgm:cxn modelId="{E9ACC47D-C0C8-42B4-80D3-BA2F9CCC7DB9}" type="presParOf" srcId="{30BE482D-5BAE-43EE-B008-E3CB21DC0CA3}" destId="{FE66B9FE-E86B-444A-B9D5-38E8541E9DAB}" srcOrd="2" destOrd="0" presId="urn:microsoft.com/office/officeart/2008/layout/CircleAccentTimeline"/>
    <dgm:cxn modelId="{C68315A8-4BA6-4BEC-9567-96F3FBB00565}" type="presParOf" srcId="{2DD7DF28-1BB3-4737-874A-D7FE4CD88615}" destId="{5B36AAFF-5FC3-4F0B-A0DE-431D6B7DF8D4}" srcOrd="31" destOrd="0" presId="urn:microsoft.com/office/officeart/2008/layout/CircleAccentTimeline"/>
    <dgm:cxn modelId="{5A662546-45FC-4F48-B1A3-B08C6AB9BA5C}" type="presParOf" srcId="{2DD7DF28-1BB3-4737-874A-D7FE4CD88615}" destId="{D299324E-2621-4559-9B4B-A6D6D0696362}" srcOrd="32" destOrd="0" presId="urn:microsoft.com/office/officeart/2008/layout/CircleAccentTimeline"/>
    <dgm:cxn modelId="{82271AE5-F4D1-4DD7-8B8A-59D68D5EFF69}" type="presParOf" srcId="{2DD7DF28-1BB3-4737-874A-D7FE4CD88615}" destId="{EB6211B7-2A7A-4C17-9564-198E1D95DA3F}" srcOrd="33" destOrd="0" presId="urn:microsoft.com/office/officeart/2008/layout/CircleAccentTimeline"/>
    <dgm:cxn modelId="{9F2D700A-100D-44E2-9564-D743D8B1AAEC}" type="presParOf" srcId="{2DD7DF28-1BB3-4737-874A-D7FE4CD88615}" destId="{FB4BB342-BFED-4F9C-B849-7195D9BEA8A0}" srcOrd="34" destOrd="0" presId="urn:microsoft.com/office/officeart/2008/layout/CircleAccentTimeline"/>
    <dgm:cxn modelId="{3A918620-0B9D-446A-A31C-2AF0412FCB4B}" type="presParOf" srcId="{FB4BB342-BFED-4F9C-B849-7195D9BEA8A0}" destId="{17C35335-65BE-4481-9D79-77D5812EF003}" srcOrd="0" destOrd="0" presId="urn:microsoft.com/office/officeart/2008/layout/CircleAccentTimeline"/>
    <dgm:cxn modelId="{43D09EDF-B065-4563-B3FC-2264EFEC45F7}" type="presParOf" srcId="{FB4BB342-BFED-4F9C-B849-7195D9BEA8A0}" destId="{B13E958E-09C7-4617-B971-6E95F3F08285}" srcOrd="1" destOrd="0" presId="urn:microsoft.com/office/officeart/2008/layout/CircleAccentTimeline"/>
    <dgm:cxn modelId="{74469AA7-DA94-46E8-88DF-A2DAE10E0252}" type="presParOf" srcId="{FB4BB342-BFED-4F9C-B849-7195D9BEA8A0}" destId="{84833D54-C56F-4EE9-B532-08A12E16D376}" srcOrd="2" destOrd="0" presId="urn:microsoft.com/office/officeart/2008/layout/CircleAccentTimeline"/>
    <dgm:cxn modelId="{D82F718A-4E52-4B14-8469-EBBFCC22FDE2}" type="presParOf" srcId="{2DD7DF28-1BB3-4737-874A-D7FE4CD88615}" destId="{56E26653-7399-4C3C-99A5-9DBA1DA662BC}" srcOrd="35" destOrd="0" presId="urn:microsoft.com/office/officeart/2008/layout/CircleAccentTimeline"/>
    <dgm:cxn modelId="{8CA80F6A-11BE-4C41-B155-AC98597A8D89}" type="presParOf" srcId="{2DD7DF28-1BB3-4737-874A-D7FE4CD88615}" destId="{79778E9A-EE18-4B06-9C21-42CE36F2FB84}" srcOrd="36" destOrd="0" presId="urn:microsoft.com/office/officeart/2008/layout/CircleAccentTimeline"/>
    <dgm:cxn modelId="{AA49F60E-3143-4798-98D4-822D35BFC175}" type="presParOf" srcId="{2DD7DF28-1BB3-4737-874A-D7FE4CD88615}" destId="{ED0B1DAD-0EEC-4E58-89F0-43D4D91D2C3F}" srcOrd="37" destOrd="0" presId="urn:microsoft.com/office/officeart/2008/layout/CircleAccentTimeline"/>
    <dgm:cxn modelId="{DACFBFD4-53EA-4399-8F26-C0F179A4A92E}" type="presParOf" srcId="{2DD7DF28-1BB3-4737-874A-D7FE4CD88615}" destId="{41AFB62E-1D41-4A9C-8AD9-B501E73BD731}" srcOrd="38" destOrd="0" presId="urn:microsoft.com/office/officeart/2008/layout/CircleAccentTimeline"/>
    <dgm:cxn modelId="{A17D3396-12EC-4161-8799-DD9D772DEAD2}" type="presParOf" srcId="{41AFB62E-1D41-4A9C-8AD9-B501E73BD731}" destId="{9E245705-D7CF-4973-8EB1-BF892DE107F0}" srcOrd="0" destOrd="0" presId="urn:microsoft.com/office/officeart/2008/layout/CircleAccentTimeline"/>
    <dgm:cxn modelId="{90451774-3C0F-4028-B4A0-FEDCCFAEEAAA}" type="presParOf" srcId="{41AFB62E-1D41-4A9C-8AD9-B501E73BD731}" destId="{1E832AAD-4055-4775-8BD8-5316D8D77894}" srcOrd="1" destOrd="0" presId="urn:microsoft.com/office/officeart/2008/layout/CircleAccentTimeline"/>
    <dgm:cxn modelId="{B753204A-B9D8-4A35-8D32-4D42B285358D}" type="presParOf" srcId="{41AFB62E-1D41-4A9C-8AD9-B501E73BD731}" destId="{4A4C01C7-6408-4C27-8131-FF061AFCB2D9}" srcOrd="2" destOrd="0" presId="urn:microsoft.com/office/officeart/2008/layout/CircleAccentTimeline"/>
    <dgm:cxn modelId="{81B31C26-525E-4D29-8D0C-E21F3BFCB35F}" type="presParOf" srcId="{2DD7DF28-1BB3-4737-874A-D7FE4CD88615}" destId="{8371D33D-808C-48C2-A0A4-9400C0CF0AB5}" srcOrd="39" destOrd="0" presId="urn:microsoft.com/office/officeart/2008/layout/CircleAccentTimeline"/>
    <dgm:cxn modelId="{2F1C75F8-6A31-4C59-AD22-87C21E9BDC96}" type="presParOf" srcId="{2DD7DF28-1BB3-4737-874A-D7FE4CD88615}" destId="{7EB09B11-60E2-4F91-A5D9-88681439DBC1}" srcOrd="40" destOrd="0" presId="urn:microsoft.com/office/officeart/2008/layout/CircleAccentTimeline"/>
    <dgm:cxn modelId="{3F848891-85DA-4A75-ADB8-82121120B8BC}" type="presParOf" srcId="{2DD7DF28-1BB3-4737-874A-D7FE4CD88615}" destId="{22A1DC7C-982C-426F-9338-B3D527917AEF}" srcOrd="41" destOrd="0" presId="urn:microsoft.com/office/officeart/2008/layout/CircleAccentTimeline"/>
    <dgm:cxn modelId="{403D1FCE-9015-48C4-AA8D-602BFF02CDE4}" type="presParOf" srcId="{2DD7DF28-1BB3-4737-874A-D7FE4CD88615}" destId="{90AC5A6F-FFB2-44A3-805A-7BF1EB2AF8E1}" srcOrd="42" destOrd="0" presId="urn:microsoft.com/office/officeart/2008/layout/CircleAccentTimeline"/>
    <dgm:cxn modelId="{3522944E-EBD9-4429-904C-92B4FE01BBE2}" type="presParOf" srcId="{90AC5A6F-FFB2-44A3-805A-7BF1EB2AF8E1}" destId="{C6B5477E-3F6C-41DA-ABE3-191D1DFA404B}" srcOrd="0" destOrd="0" presId="urn:microsoft.com/office/officeart/2008/layout/CircleAccentTimeline"/>
    <dgm:cxn modelId="{FFD89F1F-5057-4A0D-A2E5-A684E44B4FB1}" type="presParOf" srcId="{90AC5A6F-FFB2-44A3-805A-7BF1EB2AF8E1}" destId="{298B9EBE-6693-45DC-95F3-64063B2CE63F}" srcOrd="1" destOrd="0" presId="urn:microsoft.com/office/officeart/2008/layout/CircleAccentTimeline"/>
    <dgm:cxn modelId="{7A830997-D01A-4361-A4D3-299512E4EBD7}" type="presParOf" srcId="{90AC5A6F-FFB2-44A3-805A-7BF1EB2AF8E1}" destId="{D3194342-6243-4E9B-AA8C-362A144311C9}" srcOrd="2" destOrd="0" presId="urn:microsoft.com/office/officeart/2008/layout/CircleAccentTimeline"/>
    <dgm:cxn modelId="{E4A30213-9D0A-4E78-800E-D40BC5BF7693}" type="presParOf" srcId="{2DD7DF28-1BB3-4737-874A-D7FE4CD88615}" destId="{8413A0DA-97F0-4BB4-890D-592330BABDC8}" srcOrd="43" destOrd="0" presId="urn:microsoft.com/office/officeart/2008/layout/CircleAccentTimeline"/>
    <dgm:cxn modelId="{E05897AA-8309-4833-8B2E-1F52693CB183}" type="presParOf" srcId="{2DD7DF28-1BB3-4737-874A-D7FE4CD88615}" destId="{A5CB1427-C1DF-4463-B655-17849A746A20}" srcOrd="44" destOrd="0" presId="urn:microsoft.com/office/officeart/2008/layout/CircleAccentTimeline"/>
    <dgm:cxn modelId="{885A9F17-766E-41DE-B3E2-4141F047891E}" type="presParOf" srcId="{2DD7DF28-1BB3-4737-874A-D7FE4CD88615}" destId="{12A3B6D0-D051-40CF-BF70-1773A78554C3}" srcOrd="45" destOrd="0" presId="urn:microsoft.com/office/officeart/2008/layout/CircleAccentTimeline"/>
    <dgm:cxn modelId="{662BE5D1-4AAF-4BC2-96B9-F9FD282D9AFC}" type="presParOf" srcId="{12A3B6D0-D051-40CF-BF70-1773A78554C3}" destId="{41A83576-823A-41E3-8103-1ECB7C31487A}" srcOrd="0" destOrd="0" presId="urn:microsoft.com/office/officeart/2008/layout/CircleAccentTimeline"/>
    <dgm:cxn modelId="{EE8E4C7D-C7DE-4B23-81DF-45104D21DB8B}" type="presParOf" srcId="{12A3B6D0-D051-40CF-BF70-1773A78554C3}" destId="{F50D1C1C-242F-4E95-BD5D-26B0B8C938D7}" srcOrd="1" destOrd="0" presId="urn:microsoft.com/office/officeart/2008/layout/CircleAccentTimeline"/>
    <dgm:cxn modelId="{69A49ED6-AF3D-44CD-9F03-CB63B1EFEFCF}" type="presParOf" srcId="{12A3B6D0-D051-40CF-BF70-1773A78554C3}" destId="{B1170CDC-7634-4E2C-A294-495EE95E282D}" srcOrd="2" destOrd="0" presId="urn:microsoft.com/office/officeart/2008/layout/CircleAccentTimeline"/>
    <dgm:cxn modelId="{40B721AD-7E01-4A90-84A8-6F81C35CE72B}" type="presParOf" srcId="{2DD7DF28-1BB3-4737-874A-D7FE4CD88615}" destId="{A755A305-7AAB-4AF4-B99A-253B002568B3}" srcOrd="46" destOrd="0" presId="urn:microsoft.com/office/officeart/2008/layout/CircleAccentTimeline"/>
    <dgm:cxn modelId="{F43381E1-B9EC-4206-86E5-3DD292A02A11}" type="presParOf" srcId="{2DD7DF28-1BB3-4737-874A-D7FE4CD88615}" destId="{B1442BFD-B8F4-44DA-B6E4-00EFF1059EFA}" srcOrd="47" destOrd="0" presId="urn:microsoft.com/office/officeart/2008/layout/CircleAccentTimeline"/>
    <dgm:cxn modelId="{BAB653D5-C891-4237-AB21-4EA1A9D4B684}" type="presParOf" srcId="{2DD7DF28-1BB3-4737-874A-D7FE4CD88615}" destId="{6CC53064-C55A-437A-8506-070A689AAEF7}" srcOrd="48" destOrd="0" presId="urn:microsoft.com/office/officeart/2008/layout/CircleAccentTimeline"/>
    <dgm:cxn modelId="{C125DDC7-EA40-4DA2-98ED-F5025B01D559}" type="presParOf" srcId="{2DD7DF28-1BB3-4737-874A-D7FE4CD88615}" destId="{DA0945BD-F648-4F15-A1AB-8748DE4D7EB5}" srcOrd="49" destOrd="0" presId="urn:microsoft.com/office/officeart/2008/layout/CircleAccentTimeline"/>
    <dgm:cxn modelId="{0D33A0A2-4284-437A-86E6-B9596A3F9A14}" type="presParOf" srcId="{DA0945BD-F648-4F15-A1AB-8748DE4D7EB5}" destId="{17C0A906-B5C1-41C1-9D8C-96226D5AF82B}" srcOrd="0" destOrd="0" presId="urn:microsoft.com/office/officeart/2008/layout/CircleAccentTimeline"/>
    <dgm:cxn modelId="{2C12D853-0DC5-4856-B488-DC0444E77D1E}" type="presParOf" srcId="{DA0945BD-F648-4F15-A1AB-8748DE4D7EB5}" destId="{93429A9E-46BC-4F4B-9B12-57600886CEF6}" srcOrd="1" destOrd="0" presId="urn:microsoft.com/office/officeart/2008/layout/CircleAccentTimeline"/>
    <dgm:cxn modelId="{BC2753BB-F67C-44B9-9FEB-7D4423216971}" type="presParOf" srcId="{DA0945BD-F648-4F15-A1AB-8748DE4D7EB5}" destId="{A5CCFAAB-072C-428B-BD33-605B036F5540}" srcOrd="2" destOrd="0" presId="urn:microsoft.com/office/officeart/2008/layout/CircleAccentTimeline"/>
    <dgm:cxn modelId="{FC8A9201-0866-4C44-BF34-451D5396C7FA}" type="presParOf" srcId="{2DD7DF28-1BB3-4737-874A-D7FE4CD88615}" destId="{C76443BB-95E7-4C4D-AC6A-572D31F9B9F4}" srcOrd="50" destOrd="0" presId="urn:microsoft.com/office/officeart/2008/layout/CircleAccentTimeline"/>
    <dgm:cxn modelId="{E01EB241-D089-446C-AD27-6706661794DB}" type="presParOf" srcId="{2DD7DF28-1BB3-4737-874A-D7FE4CD88615}" destId="{30E9A71D-5C16-48D7-89F9-FFBA9225EA75}" srcOrd="51" destOrd="0" presId="urn:microsoft.com/office/officeart/2008/layout/CircleAccentTimeline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6D9E62-0D58-425C-9199-37562633D1F9}">
      <dsp:nvSpPr>
        <dsp:cNvPr id="0" name=""/>
        <dsp:cNvSpPr/>
      </dsp:nvSpPr>
      <dsp:spPr>
        <a:xfrm>
          <a:off x="3683" y="1811963"/>
          <a:ext cx="1185759" cy="118575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5E297-1CB2-4697-AE58-68D97A997901}">
      <dsp:nvSpPr>
        <dsp:cNvPr id="0" name=""/>
        <dsp:cNvSpPr/>
      </dsp:nvSpPr>
      <dsp:spPr>
        <a:xfrm rot="17700000">
          <a:off x="421491" y="845327"/>
          <a:ext cx="1474030" cy="710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0" tIns="0" rIns="0" bIns="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0" kern="1200" dirty="0"/>
        </a:p>
      </dsp:txBody>
      <dsp:txXfrm>
        <a:off x="421491" y="845327"/>
        <a:ext cx="1474030" cy="710368"/>
      </dsp:txXfrm>
    </dsp:sp>
    <dsp:sp modelId="{2A02FBEF-83AA-4405-A086-78293141A186}">
      <dsp:nvSpPr>
        <dsp:cNvPr id="0" name=""/>
        <dsp:cNvSpPr/>
      </dsp:nvSpPr>
      <dsp:spPr>
        <a:xfrm>
          <a:off x="1278758" y="2097101"/>
          <a:ext cx="615484" cy="6154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5EA14-0A11-4320-BF6E-39C4F276BA86}">
      <dsp:nvSpPr>
        <dsp:cNvPr id="0" name=""/>
        <dsp:cNvSpPr/>
      </dsp:nvSpPr>
      <dsp:spPr>
        <a:xfrm rot="17700000">
          <a:off x="576699" y="3070251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ML, data science</a:t>
          </a:r>
          <a:endParaRPr lang="nl-NL" sz="1400" kern="1200" dirty="0"/>
        </a:p>
      </dsp:txBody>
      <dsp:txXfrm>
        <a:off x="576699" y="3070251"/>
        <a:ext cx="1275106" cy="614808"/>
      </dsp:txXfrm>
    </dsp:sp>
    <dsp:sp modelId="{8B23CC37-E97D-4045-95A0-820EAC9C81D2}">
      <dsp:nvSpPr>
        <dsp:cNvPr id="0" name=""/>
        <dsp:cNvSpPr/>
      </dsp:nvSpPr>
      <dsp:spPr>
        <a:xfrm rot="17700000">
          <a:off x="1348093" y="124112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CB17C9-3B9A-45FD-9F0F-4AE17C8DED1B}">
      <dsp:nvSpPr>
        <dsp:cNvPr id="0" name=""/>
        <dsp:cNvSpPr/>
      </dsp:nvSpPr>
      <dsp:spPr>
        <a:xfrm>
          <a:off x="1983463" y="2097101"/>
          <a:ext cx="615484" cy="6154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CFE02-7C14-431B-8B9A-05E544231D5A}">
      <dsp:nvSpPr>
        <dsp:cNvPr id="0" name=""/>
        <dsp:cNvSpPr/>
      </dsp:nvSpPr>
      <dsp:spPr>
        <a:xfrm rot="17700000">
          <a:off x="1353132" y="3052331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From analyst to team lead</a:t>
          </a:r>
          <a:endParaRPr lang="nl-NL" sz="1400" kern="1200" dirty="0"/>
        </a:p>
      </dsp:txBody>
      <dsp:txXfrm>
        <a:off x="1353132" y="3052331"/>
        <a:ext cx="1275106" cy="614808"/>
      </dsp:txXfrm>
    </dsp:sp>
    <dsp:sp modelId="{98201E16-FDDE-462E-A7EE-356BEB4F48C7}">
      <dsp:nvSpPr>
        <dsp:cNvPr id="0" name=""/>
        <dsp:cNvSpPr/>
      </dsp:nvSpPr>
      <dsp:spPr>
        <a:xfrm rot="17700000">
          <a:off x="2052798" y="124112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8450BC-72F6-4AAC-B932-47D09243C4DC}">
      <dsp:nvSpPr>
        <dsp:cNvPr id="0" name=""/>
        <dsp:cNvSpPr/>
      </dsp:nvSpPr>
      <dsp:spPr>
        <a:xfrm>
          <a:off x="2688168" y="2097101"/>
          <a:ext cx="615484" cy="61548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2F22DF-87BC-4DBB-9053-1D2743531933}">
      <dsp:nvSpPr>
        <dsp:cNvPr id="0" name=""/>
        <dsp:cNvSpPr/>
      </dsp:nvSpPr>
      <dsp:spPr>
        <a:xfrm rot="17700000">
          <a:off x="2120599" y="3106076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Want to see more of the world!</a:t>
          </a:r>
          <a:endParaRPr lang="nl-NL" sz="1400" kern="1200" dirty="0"/>
        </a:p>
      </dsp:txBody>
      <dsp:txXfrm>
        <a:off x="2120599" y="3106076"/>
        <a:ext cx="1275106" cy="614808"/>
      </dsp:txXfrm>
    </dsp:sp>
    <dsp:sp modelId="{3C022D4B-9392-4D20-813A-7920EEAAC420}">
      <dsp:nvSpPr>
        <dsp:cNvPr id="0" name=""/>
        <dsp:cNvSpPr/>
      </dsp:nvSpPr>
      <dsp:spPr>
        <a:xfrm rot="17700000">
          <a:off x="2757503" y="124112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BEA659-7F48-4CB1-BF5F-31CC5BF2CE3A}">
      <dsp:nvSpPr>
        <dsp:cNvPr id="0" name=""/>
        <dsp:cNvSpPr/>
      </dsp:nvSpPr>
      <dsp:spPr>
        <a:xfrm>
          <a:off x="3392968" y="1811963"/>
          <a:ext cx="1185759" cy="118575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DF081A-418E-4AA5-8FAC-DBB3F53BF8A8}">
      <dsp:nvSpPr>
        <dsp:cNvPr id="0" name=""/>
        <dsp:cNvSpPr/>
      </dsp:nvSpPr>
      <dsp:spPr>
        <a:xfrm rot="17700000">
          <a:off x="3810776" y="845327"/>
          <a:ext cx="1474030" cy="710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0" tIns="0" rIns="0" bIns="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 </a:t>
          </a:r>
          <a:endParaRPr lang="nl-NL" sz="5000" kern="1200" dirty="0"/>
        </a:p>
      </dsp:txBody>
      <dsp:txXfrm>
        <a:off x="3810776" y="845327"/>
        <a:ext cx="1474030" cy="710368"/>
      </dsp:txXfrm>
    </dsp:sp>
    <dsp:sp modelId="{83F5E238-E904-422B-8656-42E36AAC73A7}">
      <dsp:nvSpPr>
        <dsp:cNvPr id="0" name=""/>
        <dsp:cNvSpPr/>
      </dsp:nvSpPr>
      <dsp:spPr>
        <a:xfrm>
          <a:off x="4668043" y="2097101"/>
          <a:ext cx="615484" cy="6154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E161F-54CB-4F47-AE5A-04BBC5BF3D8C}">
      <dsp:nvSpPr>
        <dsp:cNvPr id="0" name=""/>
        <dsp:cNvSpPr/>
      </dsp:nvSpPr>
      <dsp:spPr>
        <a:xfrm rot="17700000">
          <a:off x="4028746" y="310609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Consultant, data scientist, trainer</a:t>
          </a:r>
          <a:endParaRPr lang="nl-NL" sz="1400" kern="1200" dirty="0"/>
        </a:p>
      </dsp:txBody>
      <dsp:txXfrm>
        <a:off x="4028746" y="3106090"/>
        <a:ext cx="1275106" cy="614808"/>
      </dsp:txXfrm>
    </dsp:sp>
    <dsp:sp modelId="{6D5C97EF-D25F-461A-949F-014FC5B2687F}">
      <dsp:nvSpPr>
        <dsp:cNvPr id="0" name=""/>
        <dsp:cNvSpPr/>
      </dsp:nvSpPr>
      <dsp:spPr>
        <a:xfrm rot="17700000">
          <a:off x="4737378" y="124112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307474-E286-4065-BA69-306DFB330A1F}">
      <dsp:nvSpPr>
        <dsp:cNvPr id="0" name=""/>
        <dsp:cNvSpPr/>
      </dsp:nvSpPr>
      <dsp:spPr>
        <a:xfrm>
          <a:off x="5372748" y="2097101"/>
          <a:ext cx="615484" cy="615484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ACE218-CEB0-47BF-9594-401DB3FF1831}">
      <dsp:nvSpPr>
        <dsp:cNvPr id="0" name=""/>
        <dsp:cNvSpPr/>
      </dsp:nvSpPr>
      <dsp:spPr>
        <a:xfrm rot="17700000">
          <a:off x="4733451" y="310609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Realization that I miss academia</a:t>
          </a:r>
          <a:endParaRPr lang="nl-NL" sz="1400" kern="1200" dirty="0"/>
        </a:p>
      </dsp:txBody>
      <dsp:txXfrm>
        <a:off x="4733451" y="3106090"/>
        <a:ext cx="1275106" cy="614808"/>
      </dsp:txXfrm>
    </dsp:sp>
    <dsp:sp modelId="{1261B0A5-147F-4CE1-9A9E-3C06E02DC9B0}">
      <dsp:nvSpPr>
        <dsp:cNvPr id="0" name=""/>
        <dsp:cNvSpPr/>
      </dsp:nvSpPr>
      <dsp:spPr>
        <a:xfrm rot="17700000">
          <a:off x="5442083" y="124112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C52FE-0ADE-4632-9F19-05337D1CE05E}">
      <dsp:nvSpPr>
        <dsp:cNvPr id="0" name=""/>
        <dsp:cNvSpPr/>
      </dsp:nvSpPr>
      <dsp:spPr>
        <a:xfrm>
          <a:off x="6077453" y="2097101"/>
          <a:ext cx="615484" cy="61548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E7E17-7AC9-41FC-A9D8-7FA87398BB91}">
      <dsp:nvSpPr>
        <dsp:cNvPr id="0" name=""/>
        <dsp:cNvSpPr/>
      </dsp:nvSpPr>
      <dsp:spPr>
        <a:xfrm rot="17700000">
          <a:off x="5474021" y="3142015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Commercial environment </a:t>
          </a:r>
          <a:endParaRPr lang="nl-NL" sz="1400" kern="1200" dirty="0"/>
        </a:p>
      </dsp:txBody>
      <dsp:txXfrm>
        <a:off x="5474021" y="3142015"/>
        <a:ext cx="1275106" cy="614808"/>
      </dsp:txXfrm>
    </dsp:sp>
    <dsp:sp modelId="{590FDC94-08D7-4012-8CE0-121EC8F03156}">
      <dsp:nvSpPr>
        <dsp:cNvPr id="0" name=""/>
        <dsp:cNvSpPr/>
      </dsp:nvSpPr>
      <dsp:spPr>
        <a:xfrm rot="17700000">
          <a:off x="6146789" y="124112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9096CB-E2E4-440D-AA19-3E8CBE3A8C7D}">
      <dsp:nvSpPr>
        <dsp:cNvPr id="0" name=""/>
        <dsp:cNvSpPr/>
      </dsp:nvSpPr>
      <dsp:spPr>
        <a:xfrm>
          <a:off x="6782253" y="1811963"/>
          <a:ext cx="1185759" cy="118575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99971-329C-4599-8832-40C1C61C2009}">
      <dsp:nvSpPr>
        <dsp:cNvPr id="0" name=""/>
        <dsp:cNvSpPr/>
      </dsp:nvSpPr>
      <dsp:spPr>
        <a:xfrm rot="17700000">
          <a:off x="7200061" y="845327"/>
          <a:ext cx="1474030" cy="710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0" tIns="0" rIns="0" bIns="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5000" kern="1200" dirty="0"/>
        </a:p>
      </dsp:txBody>
      <dsp:txXfrm>
        <a:off x="7200061" y="845327"/>
        <a:ext cx="1474030" cy="710368"/>
      </dsp:txXfrm>
    </dsp:sp>
    <dsp:sp modelId="{17C35335-65BE-4481-9D79-77D5812EF003}">
      <dsp:nvSpPr>
        <dsp:cNvPr id="0" name=""/>
        <dsp:cNvSpPr/>
      </dsp:nvSpPr>
      <dsp:spPr>
        <a:xfrm>
          <a:off x="8057328" y="2097101"/>
          <a:ext cx="615484" cy="6154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3E958E-09C7-4617-B971-6E95F3F08285}">
      <dsp:nvSpPr>
        <dsp:cNvPr id="0" name=""/>
        <dsp:cNvSpPr/>
      </dsp:nvSpPr>
      <dsp:spPr>
        <a:xfrm rot="17700000">
          <a:off x="7400100" y="3061291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Policy for higher education</a:t>
          </a:r>
          <a:endParaRPr lang="nl-NL" sz="1400" kern="1200" dirty="0"/>
        </a:p>
      </dsp:txBody>
      <dsp:txXfrm>
        <a:off x="7400100" y="3061291"/>
        <a:ext cx="1275106" cy="614808"/>
      </dsp:txXfrm>
    </dsp:sp>
    <dsp:sp modelId="{84833D54-C56F-4EE9-B532-08A12E16D376}">
      <dsp:nvSpPr>
        <dsp:cNvPr id="0" name=""/>
        <dsp:cNvSpPr/>
      </dsp:nvSpPr>
      <dsp:spPr>
        <a:xfrm rot="17700000">
          <a:off x="8126664" y="124112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245705-D7CF-4973-8EB1-BF892DE107F0}">
      <dsp:nvSpPr>
        <dsp:cNvPr id="0" name=""/>
        <dsp:cNvSpPr/>
      </dsp:nvSpPr>
      <dsp:spPr>
        <a:xfrm>
          <a:off x="8762034" y="2097101"/>
          <a:ext cx="615484" cy="615484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832AAD-4055-4775-8BD8-5316D8D77894}">
      <dsp:nvSpPr>
        <dsp:cNvPr id="0" name=""/>
        <dsp:cNvSpPr/>
      </dsp:nvSpPr>
      <dsp:spPr>
        <a:xfrm rot="17700000">
          <a:off x="8131703" y="3052317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Best Plan B?</a:t>
          </a:r>
          <a:endParaRPr lang="nl-NL" sz="1400" kern="1200" dirty="0"/>
        </a:p>
      </dsp:txBody>
      <dsp:txXfrm>
        <a:off x="8131703" y="3052317"/>
        <a:ext cx="1275106" cy="614808"/>
      </dsp:txXfrm>
    </dsp:sp>
    <dsp:sp modelId="{4A4C01C7-6408-4C27-8131-FF061AFCB2D9}">
      <dsp:nvSpPr>
        <dsp:cNvPr id="0" name=""/>
        <dsp:cNvSpPr/>
      </dsp:nvSpPr>
      <dsp:spPr>
        <a:xfrm rot="17700000">
          <a:off x="8831369" y="124112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5477E-3F6C-41DA-ABE3-191D1DFA404B}">
      <dsp:nvSpPr>
        <dsp:cNvPr id="0" name=""/>
        <dsp:cNvSpPr/>
      </dsp:nvSpPr>
      <dsp:spPr>
        <a:xfrm>
          <a:off x="9466739" y="2097101"/>
          <a:ext cx="615484" cy="615484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8B9EBE-6693-45DC-95F3-64063B2CE63F}">
      <dsp:nvSpPr>
        <dsp:cNvPr id="0" name=""/>
        <dsp:cNvSpPr/>
      </dsp:nvSpPr>
      <dsp:spPr>
        <a:xfrm rot="17700000">
          <a:off x="8800544" y="3061291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Or Plan A!</a:t>
          </a:r>
          <a:endParaRPr lang="nl-NL" sz="1400" kern="1200" dirty="0"/>
        </a:p>
      </dsp:txBody>
      <dsp:txXfrm>
        <a:off x="8800544" y="3061291"/>
        <a:ext cx="1275106" cy="614808"/>
      </dsp:txXfrm>
    </dsp:sp>
    <dsp:sp modelId="{D3194342-6243-4E9B-AA8C-362A144311C9}">
      <dsp:nvSpPr>
        <dsp:cNvPr id="0" name=""/>
        <dsp:cNvSpPr/>
      </dsp:nvSpPr>
      <dsp:spPr>
        <a:xfrm rot="17700000">
          <a:off x="9536074" y="124112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A83576-823A-41E3-8103-1ECB7C31487A}">
      <dsp:nvSpPr>
        <dsp:cNvPr id="0" name=""/>
        <dsp:cNvSpPr/>
      </dsp:nvSpPr>
      <dsp:spPr>
        <a:xfrm>
          <a:off x="10171539" y="1811963"/>
          <a:ext cx="1185759" cy="1185759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0D1C1C-242F-4E95-BD5D-26B0B8C938D7}">
      <dsp:nvSpPr>
        <dsp:cNvPr id="0" name=""/>
        <dsp:cNvSpPr/>
      </dsp:nvSpPr>
      <dsp:spPr>
        <a:xfrm rot="17700000">
          <a:off x="10589347" y="845327"/>
          <a:ext cx="1474030" cy="710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0" tIns="0" rIns="0" bIns="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 </a:t>
          </a:r>
          <a:endParaRPr lang="nl-NL" sz="5000" kern="1200" dirty="0"/>
        </a:p>
      </dsp:txBody>
      <dsp:txXfrm>
        <a:off x="10589347" y="845327"/>
        <a:ext cx="1474030" cy="710368"/>
      </dsp:txXfrm>
    </dsp:sp>
    <dsp:sp modelId="{17C0A906-B5C1-41C1-9D8C-96226D5AF82B}">
      <dsp:nvSpPr>
        <dsp:cNvPr id="0" name=""/>
        <dsp:cNvSpPr/>
      </dsp:nvSpPr>
      <dsp:spPr>
        <a:xfrm>
          <a:off x="11446614" y="2097101"/>
          <a:ext cx="615484" cy="6154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29A9E-46BC-4F4B-9B12-57600886CEF6}">
      <dsp:nvSpPr>
        <dsp:cNvPr id="0" name=""/>
        <dsp:cNvSpPr/>
      </dsp:nvSpPr>
      <dsp:spPr>
        <a:xfrm rot="17700000">
          <a:off x="10807317" y="3204649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560" bIns="0" numCol="1" spcCol="1270" anchor="ctr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Assistant professor</a:t>
          </a:r>
          <a:endParaRPr lang="nl-NL" sz="1400" kern="1200" dirty="0"/>
        </a:p>
      </dsp:txBody>
      <dsp:txXfrm>
        <a:off x="10807317" y="3204649"/>
        <a:ext cx="1275106" cy="614808"/>
      </dsp:txXfrm>
    </dsp:sp>
    <dsp:sp modelId="{A5CCFAAB-072C-428B-BD33-605B036F5540}">
      <dsp:nvSpPr>
        <dsp:cNvPr id="0" name=""/>
        <dsp:cNvSpPr/>
      </dsp:nvSpPr>
      <dsp:spPr>
        <a:xfrm rot="17700000">
          <a:off x="11515949" y="1241120"/>
          <a:ext cx="1275106" cy="6148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E8BC2-EF7E-CD17-2C84-9B9DD6BCE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7D381-C10B-7B6F-DFE7-23EE6514B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05A26-8265-A0EB-E414-307446D79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F6060-8884-1595-3BC3-95A0BBA13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260C69-B232-90D3-F8EB-C74E8832D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9327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7A49E-6FD8-6090-8C89-9F86998E7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0C4F0-1714-E773-6314-C462604CD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82803-90DA-2E24-8F7D-4FC1610E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37BD6-E84E-C029-B810-CD53A86B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55E40-EDFA-4BC9-58EB-EF13715DE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9328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3AE7B1-95F4-C44F-39C5-1B57948C0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B685E-5DEA-B1FE-2395-F358E3273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0FDB7-7F43-3792-70D2-3D464D22B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0E432-28EE-636E-4506-FD6A00914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81B92-6EB9-11C2-95BA-862979230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447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BC7FC-856B-B805-4054-CEA8C0A8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F3BB-1570-3BF9-EF2A-7337EA733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BADD44-88B6-10C1-523B-1A999EC40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52465-A467-39D7-FA67-DDC8C375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77131-50A4-4AAE-C7AD-3ED1D82DA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6620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9E6C1-308A-77B1-6081-7D160B2F4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95AF2-1B34-6B1D-A5C1-B581BD0666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9AB7F-5131-9DA7-9B56-CE4E74BC9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3850D-77BB-9172-2585-394A94CAB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4D5A27-F39E-F9DD-21EE-1D034DE8A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720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CB8F-FD7A-83DC-FE2E-640B16B3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A3DFE-6101-E4F6-0B61-22E60E7E60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1661C-0278-B21E-A843-601E658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A0C40-FCBA-2C63-CE61-8858DB88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6A2F4E-6BDF-EF58-B997-B4015F02C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08EB2-2490-5B5D-4ED8-336A5DAF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00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B4B9A-828C-F926-55EE-8B65A335E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54DDA-9086-9EF5-5188-0F3825BD5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A45DF-BEDB-84F9-CFD4-8A34ED5361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F9D38B-3751-2708-1AA9-ED6A2689D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A09E72-033A-8BD0-9726-5C06F5F3B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12E282-5ABB-FFBC-293B-DD6E98B42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C0B2BB-924A-D311-A1D9-D63CDD79A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FBAC48-990C-6DFA-1C5A-283F67817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206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F58A2-0C6E-EE4B-E101-176DB3379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752A4-4D91-066A-6DB8-B2624AFF8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CD948-8DB6-13F6-BD93-D73A4CC3E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12BC9-9700-16E3-8019-CE3D067E0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1619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B0EFEC-3585-E2D4-798D-195E7F13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49687C-AA3A-05F4-060D-288DE12A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2BCC6-6163-D925-8550-D7017338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044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21D5F-427A-FB7B-FBA3-D9342EBF0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D7604-5F08-CD61-146E-F5D686D60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86D3B-B796-73DD-D099-E983DE3B2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D37C0A-76F6-49E7-CDC6-75F344939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F94FE-A22A-79C6-ABC8-9C401306F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4CB26-62AC-590C-7C3D-8BC2970D9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7058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8F40-77AA-CB45-8B22-85C31FF7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5E2D20-9D86-BDBC-328A-717BEBE5A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156164-C033-E90F-D176-5D4411B06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09F605-C620-9AB4-BBC4-8D815D372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24EA43-6AF9-31CF-6154-64D25A59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ECC88-CFF4-2E42-32B3-B55CBBD2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41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A33D1E-0B60-63B7-05B0-3CAC57C3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0C526-772F-904B-708B-A4783AEAE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C0DF3-09AB-3F90-6CED-09732909D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5E840-6AD6-49E5-9764-AD8A2BEB9607}" type="datetimeFigureOut">
              <a:rPr lang="nl-NL" smtClean="0"/>
              <a:t>13-5-2024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7B721-D10F-2394-5F67-C1538BEF1D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3BB9E-DEB9-444C-8B27-9BC486216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9243E-89E5-45F5-9DDF-D02B9805E2D4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80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1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mailto:mail@marcelhaas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4" name="Rectangle 1043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742251-7F23-DA1E-E574-CC56CC9BC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Academia and Industry</a:t>
            </a:r>
            <a:endParaRPr lang="nl-NL" sz="6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1CE48-1C5E-CDBC-F226-986435085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94400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Moving back and forth?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i="1" dirty="0"/>
              <a:t>Marcel Haas, NAC 2024</a:t>
            </a:r>
            <a:endParaRPr lang="nl-NL" i="1" dirty="0"/>
          </a:p>
        </p:txBody>
      </p:sp>
      <p:sp>
        <p:nvSpPr>
          <p:cNvPr id="1046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6F09172-570D-5C9E-C3EB-CA35E4841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7442" y="640080"/>
            <a:ext cx="7208323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56BA2A-9587-271D-8EA3-EFF3AF1EDAD3}"/>
              </a:ext>
            </a:extLst>
          </p:cNvPr>
          <p:cNvSpPr txBox="1"/>
          <p:nvPr/>
        </p:nvSpPr>
        <p:spPr>
          <a:xfrm>
            <a:off x="8957388" y="6298163"/>
            <a:ext cx="3107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Image by Yasas Mahima</a:t>
            </a:r>
            <a:endParaRPr lang="nl-NL" sz="1200" dirty="0"/>
          </a:p>
        </p:txBody>
      </p:sp>
    </p:spTree>
    <p:extLst>
      <p:ext uri="{BB962C8B-B14F-4D97-AF65-F5344CB8AC3E}">
        <p14:creationId xmlns:p14="http://schemas.microsoft.com/office/powerpoint/2010/main" val="382514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08717-8989-4F62-2FC1-8C3EE0DFA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 time in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astro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63" name="Freeform: Shape 2062">
            <a:extLst>
              <a:ext uri="{FF2B5EF4-FFF2-40B4-BE49-F238E27FC236}">
                <a16:creationId xmlns:a16="http://schemas.microsoft.com/office/drawing/2014/main" id="{2E2D6188-24E5-426A-BB2A-3FA2D6B9C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65" name="Freeform: Shape 2064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7" name="Freeform: Shape 2066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9" name="Freeform: Shape 2068">
            <a:extLst>
              <a:ext uri="{FF2B5EF4-FFF2-40B4-BE49-F238E27FC236}">
                <a16:creationId xmlns:a16="http://schemas.microsoft.com/office/drawing/2014/main" id="{1208BC59-C84F-483F-80CD-FAEC74229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3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71" name="Freeform: Shape 2070">
            <a:extLst>
              <a:ext uri="{FF2B5EF4-FFF2-40B4-BE49-F238E27FC236}">
                <a16:creationId xmlns:a16="http://schemas.microsoft.com/office/drawing/2014/main" id="{A1DABD52-05DF-4F31-AFB9-B330D8BE4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73" name="Oval 2072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Utrecht University - Wikipedia">
            <a:extLst>
              <a:ext uri="{FF2B5EF4-FFF2-40B4-BE49-F238E27FC236}">
                <a16:creationId xmlns:a16="http://schemas.microsoft.com/office/drawing/2014/main" id="{0BF57B44-0BEB-F079-4C9D-DD787A224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7880" y="1272777"/>
            <a:ext cx="1829652" cy="18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5032F55-15B2-F0E7-EC20-FBD3600E4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732" y="3316406"/>
            <a:ext cx="2256958" cy="314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5" name="Freeform: Shape 207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7" name="Freeform: Shape 2076">
            <a:extLst>
              <a:ext uri="{FF2B5EF4-FFF2-40B4-BE49-F238E27FC236}">
                <a16:creationId xmlns:a16="http://schemas.microsoft.com/office/drawing/2014/main" id="{8E4F04B5-4D4A-4F70-8549-384AF5351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0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4" name="Picture 6" descr="Leiden University - Wikipedia">
            <a:extLst>
              <a:ext uri="{FF2B5EF4-FFF2-40B4-BE49-F238E27FC236}">
                <a16:creationId xmlns:a16="http://schemas.microsoft.com/office/drawing/2014/main" id="{B72AD56D-3E09-753B-6290-BFE17D9A2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7288" y="5442"/>
            <a:ext cx="1912201" cy="221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9" name="Freeform: Shape 2078">
            <a:extLst>
              <a:ext uri="{FF2B5EF4-FFF2-40B4-BE49-F238E27FC236}">
                <a16:creationId xmlns:a16="http://schemas.microsoft.com/office/drawing/2014/main" id="{0D14DB62-3EB3-452E-89EE-30B0CDB0C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81" name="Freeform: Shape 2080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8" name="Picture 10" descr="Rutgers University Logo Horizontal transparent PNG - StickPNG">
            <a:extLst>
              <a:ext uri="{FF2B5EF4-FFF2-40B4-BE49-F238E27FC236}">
                <a16:creationId xmlns:a16="http://schemas.microsoft.com/office/drawing/2014/main" id="{B06ECB68-887A-CDD9-A9E7-E3A923A271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8582" y="4979307"/>
            <a:ext cx="2135777" cy="147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pace Telescope Science Institute - Wikipedia">
            <a:extLst>
              <a:ext uri="{FF2B5EF4-FFF2-40B4-BE49-F238E27FC236}">
                <a16:creationId xmlns:a16="http://schemas.microsoft.com/office/drawing/2014/main" id="{4394075F-4356-5BFD-EAA3-7A4E84E4F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20167" y="395000"/>
            <a:ext cx="2350995" cy="149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929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7B6430A-54BB-32D6-D64C-77FFA6FFEF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1684342"/>
              </p:ext>
            </p:extLst>
          </p:nvPr>
        </p:nvGraphicFramePr>
        <p:xfrm>
          <a:off x="67795" y="1834590"/>
          <a:ext cx="1270523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B14480D-C419-7C1C-E78B-57CEA18A7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path since</a:t>
            </a:r>
            <a:endParaRPr lang="nl-NL" dirty="0"/>
          </a:p>
        </p:txBody>
      </p:sp>
      <p:pic>
        <p:nvPicPr>
          <p:cNvPr id="5" name="Picture 4" descr="DSW Zorgverzekeraar Logo PNG Vector (EPS) Free Download">
            <a:extLst>
              <a:ext uri="{FF2B5EF4-FFF2-40B4-BE49-F238E27FC236}">
                <a16:creationId xmlns:a16="http://schemas.microsoft.com/office/drawing/2014/main" id="{6A3D4C8C-0B8D-CC78-741B-4F68258FE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2" y="2658331"/>
            <a:ext cx="1868920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ORTEC - InnovationQuarter">
            <a:extLst>
              <a:ext uri="{FF2B5EF4-FFF2-40B4-BE49-F238E27FC236}">
                <a16:creationId xmlns:a16="http://schemas.microsoft.com/office/drawing/2014/main" id="{EE6F0D6C-89E2-783D-1E37-2A64D53FB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369" y="1864613"/>
            <a:ext cx="1616043" cy="161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Waternet logo groot - Inter-on">
            <a:extLst>
              <a:ext uri="{FF2B5EF4-FFF2-40B4-BE49-F238E27FC236}">
                <a16:creationId xmlns:a16="http://schemas.microsoft.com/office/drawing/2014/main" id="{2EA985DD-6CD8-9A0A-A68B-71384B13A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727" y="2942619"/>
            <a:ext cx="1755235" cy="71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University of Amsterdam - Short Term Programs">
            <a:extLst>
              <a:ext uri="{FF2B5EF4-FFF2-40B4-BE49-F238E27FC236}">
                <a16:creationId xmlns:a16="http://schemas.microsoft.com/office/drawing/2014/main" id="{008E2A5B-65DD-51FF-0C6D-222D39D8F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16" y="2349385"/>
            <a:ext cx="2062959" cy="107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UMC logo (1) - BridgingSpaces.nl">
            <a:extLst>
              <a:ext uri="{FF2B5EF4-FFF2-40B4-BE49-F238E27FC236}">
                <a16:creationId xmlns:a16="http://schemas.microsoft.com/office/drawing/2014/main" id="{808BB857-E60C-DB27-182D-8EBE337EA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328" y="1583366"/>
            <a:ext cx="2245302" cy="104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284940-F106-44FD-1ED8-051C7AB3E7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59228" y="2381996"/>
            <a:ext cx="1283901" cy="12796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D53450-CEFF-1D39-5F0E-8BCE846479EE}"/>
              </a:ext>
            </a:extLst>
          </p:cNvPr>
          <p:cNvSpPr txBox="1"/>
          <p:nvPr/>
        </p:nvSpPr>
        <p:spPr>
          <a:xfrm>
            <a:off x="323850" y="4067175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2013</a:t>
            </a:r>
            <a:endParaRPr lang="nl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3B88A-D591-F559-2876-F6B7464B8531}"/>
              </a:ext>
            </a:extLst>
          </p:cNvPr>
          <p:cNvSpPr txBox="1"/>
          <p:nvPr/>
        </p:nvSpPr>
        <p:spPr>
          <a:xfrm>
            <a:off x="3714750" y="4067175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2018</a:t>
            </a:r>
            <a:endParaRPr lang="nl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FBA6B4-BF26-2563-38BC-543399442F3C}"/>
              </a:ext>
            </a:extLst>
          </p:cNvPr>
          <p:cNvSpPr txBox="1"/>
          <p:nvPr/>
        </p:nvSpPr>
        <p:spPr>
          <a:xfrm>
            <a:off x="7103576" y="4058210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</a:t>
            </a:r>
            <a:endParaRPr lang="nl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73ACD3-76F1-8E6B-5C1D-52EF41DB62AF}"/>
              </a:ext>
            </a:extLst>
          </p:cNvPr>
          <p:cNvSpPr txBox="1"/>
          <p:nvPr/>
        </p:nvSpPr>
        <p:spPr>
          <a:xfrm>
            <a:off x="10482877" y="4069745"/>
            <a:ext cx="695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2023</a:t>
            </a:r>
            <a:endParaRPr lang="nl-NL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98BBE6-22DF-6B57-B0CB-EA164A512F55}"/>
              </a:ext>
            </a:extLst>
          </p:cNvPr>
          <p:cNvSpPr/>
          <p:nvPr/>
        </p:nvSpPr>
        <p:spPr>
          <a:xfrm>
            <a:off x="750639" y="4552137"/>
            <a:ext cx="3041431" cy="1543863"/>
          </a:xfrm>
          <a:prstGeom prst="ellipse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0245E1A-5E01-233D-AD18-08A77B9808D9}"/>
              </a:ext>
            </a:extLst>
          </p:cNvPr>
          <p:cNvSpPr/>
          <p:nvPr/>
        </p:nvSpPr>
        <p:spPr>
          <a:xfrm>
            <a:off x="3845853" y="4540732"/>
            <a:ext cx="3311773" cy="1911910"/>
          </a:xfrm>
          <a:prstGeom prst="ellipse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F9F5F47-4FBD-8278-4FB3-DC35D9B2A061}"/>
              </a:ext>
            </a:extLst>
          </p:cNvPr>
          <p:cNvSpPr/>
          <p:nvPr/>
        </p:nvSpPr>
        <p:spPr>
          <a:xfrm>
            <a:off x="7159562" y="4534207"/>
            <a:ext cx="3582353" cy="1786658"/>
          </a:xfrm>
          <a:prstGeom prst="ellipse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AFE4BF6-9C28-6550-6107-3840F2FEE2EE}"/>
              </a:ext>
            </a:extLst>
          </p:cNvPr>
          <p:cNvSpPr/>
          <p:nvPr/>
        </p:nvSpPr>
        <p:spPr>
          <a:xfrm>
            <a:off x="11239264" y="4614889"/>
            <a:ext cx="903865" cy="1911910"/>
          </a:xfrm>
          <a:prstGeom prst="ellipse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146" name="Picture 2" descr="Collaborations - Business Analytics - Amsterdam Business School -  University of Amsterdam">
            <a:extLst>
              <a:ext uri="{FF2B5EF4-FFF2-40B4-BE49-F238E27FC236}">
                <a16:creationId xmlns:a16="http://schemas.microsoft.com/office/drawing/2014/main" id="{FC2C9D66-7F56-9D09-859D-A009D394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81" y="1735565"/>
            <a:ext cx="1993252" cy="6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29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84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7111A044-F051-F073-1997-10A5E6CBF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913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ectures [JINA-CEE ION OPTICS SUMMER SCHOOL: JIOSS 2018]">
            <a:extLst>
              <a:ext uri="{FF2B5EF4-FFF2-40B4-BE49-F238E27FC236}">
                <a16:creationId xmlns:a16="http://schemas.microsoft.com/office/drawing/2014/main" id="{53ECA342-9069-2ED9-F6E3-4CCCABBB1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" r="2" b="3889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Upcoming Events | Department of Astrophysical Sciences">
            <a:extLst>
              <a:ext uri="{FF2B5EF4-FFF2-40B4-BE49-F238E27FC236}">
                <a16:creationId xmlns:a16="http://schemas.microsoft.com/office/drawing/2014/main" id="{7797D0D1-38F0-3650-6E5E-1E0C07F311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5" r="29016" b="-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7" name="Freeform: Shape 3086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89" name="Freeform: Shape 3088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518467-D5DC-BAF3-FB4B-88431026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5" y="685800"/>
            <a:ext cx="2983041" cy="1325563"/>
          </a:xfrm>
        </p:spPr>
        <p:txBody>
          <a:bodyPr>
            <a:normAutofit/>
          </a:bodyPr>
          <a:lstStyle/>
          <a:p>
            <a:r>
              <a:rPr lang="en-US" sz="2800" dirty="0"/>
              <a:t>Missing Astro </a:t>
            </a:r>
            <a:br>
              <a:rPr lang="en-US" sz="2800" dirty="0"/>
            </a:br>
            <a:r>
              <a:rPr lang="en-US" sz="2800" dirty="0"/>
              <a:t>or </a:t>
            </a:r>
            <a:br>
              <a:rPr lang="en-US" sz="2800" dirty="0"/>
            </a:br>
            <a:r>
              <a:rPr lang="en-US" sz="2800" dirty="0"/>
              <a:t>Missing Academia?</a:t>
            </a:r>
            <a:endParaRPr lang="nl-NL" sz="2800" dirty="0"/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3" name="Rectangle 3092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6DB-A558-4953-54AE-E5088EC5E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2807208" cy="3922776"/>
          </a:xfrm>
        </p:spPr>
        <p:txBody>
          <a:bodyPr>
            <a:normAutofit/>
          </a:bodyPr>
          <a:lstStyle/>
          <a:p>
            <a:endParaRPr lang="nl-NL" sz="1700"/>
          </a:p>
        </p:txBody>
      </p:sp>
      <p:pic>
        <p:nvPicPr>
          <p:cNvPr id="3074" name="Picture 2" descr="Messier 51 (The Whirlpool Galaxy) - NASA Science">
            <a:extLst>
              <a:ext uri="{FF2B5EF4-FFF2-40B4-BE49-F238E27FC236}">
                <a16:creationId xmlns:a16="http://schemas.microsoft.com/office/drawing/2014/main" id="{58A7FDDB-3D73-E071-5805-220223A07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" b="-1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5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5E8043-2B67-39CD-D6A9-975C9810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5291328" cy="1454051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tx2"/>
                </a:solidFill>
              </a:rPr>
              <a:t>When considering the switch, </a:t>
            </a:r>
            <a:br>
              <a:rPr lang="en-US" sz="3300" dirty="0">
                <a:solidFill>
                  <a:schemeClr val="tx2"/>
                </a:solidFill>
              </a:rPr>
            </a:br>
            <a:r>
              <a:rPr lang="en-US" sz="3300" dirty="0">
                <a:solidFill>
                  <a:schemeClr val="tx2"/>
                </a:solidFill>
              </a:rPr>
              <a:t>consider your motives</a:t>
            </a:r>
            <a:endParaRPr lang="nl-NL" sz="33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C6FF2-0B4A-C355-9CCD-56A47F2DF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593412"/>
            <a:ext cx="5147092" cy="419927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Why would you switch?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What do you </a:t>
            </a:r>
            <a:r>
              <a:rPr lang="en-US" sz="2000" b="1" dirty="0">
                <a:solidFill>
                  <a:schemeClr val="tx2"/>
                </a:solidFill>
              </a:rPr>
              <a:t>enjoy</a:t>
            </a:r>
            <a:r>
              <a:rPr lang="en-US" sz="2000" dirty="0">
                <a:solidFill>
                  <a:schemeClr val="tx2"/>
                </a:solidFill>
              </a:rPr>
              <a:t> and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would you rather keep?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What do you </a:t>
            </a:r>
            <a:r>
              <a:rPr lang="en-US" sz="2000" b="1" dirty="0">
                <a:solidFill>
                  <a:schemeClr val="tx2"/>
                </a:solidFill>
              </a:rPr>
              <a:t>dislike</a:t>
            </a:r>
            <a:r>
              <a:rPr lang="en-US" sz="2000" dirty="0">
                <a:solidFill>
                  <a:schemeClr val="tx2"/>
                </a:solidFill>
              </a:rPr>
              <a:t> and 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want to see change?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2"/>
                </a:solidFill>
              </a:rPr>
              <a:t>These considerations should also help you find a suitable place in “industry”, or elsewhere</a:t>
            </a:r>
            <a:endParaRPr lang="nl-NL" sz="2000" dirty="0">
              <a:solidFill>
                <a:schemeClr val="tx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97E2FD-3456-0AF8-D9B4-4179D3753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375" y="1073019"/>
            <a:ext cx="4696437" cy="550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75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4D10-2CB5-F8C9-7153-8FC4C571F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dirty="0"/>
              <a:t>Reach out!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95A97-6E96-1E39-8CD4-FD0727FAC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8735"/>
            <a:ext cx="4461588" cy="4270636"/>
          </a:xfrm>
        </p:spPr>
        <p:txBody>
          <a:bodyPr>
            <a:normAutofit fontScale="85000" lnSpcReduction="20000"/>
          </a:bodyPr>
          <a:lstStyle/>
          <a:p>
            <a:r>
              <a:rPr lang="en-US" sz="2000" dirty="0"/>
              <a:t>NSKIES mentoring program</a:t>
            </a:r>
          </a:p>
          <a:p>
            <a:endParaRPr lang="en-US" sz="2000" dirty="0"/>
          </a:p>
          <a:p>
            <a:r>
              <a:rPr lang="en-US" sz="2000" dirty="0"/>
              <a:t>Astro2DS / Astronomers turned data scientist (Slack + podcast/</a:t>
            </a:r>
            <a:r>
              <a:rPr lang="en-US" sz="2000" dirty="0" err="1"/>
              <a:t>youtube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LinkedIn, </a:t>
            </a:r>
            <a:r>
              <a:rPr lang="en-US" sz="2000" dirty="0" err="1"/>
              <a:t>Bluesky</a:t>
            </a:r>
            <a:r>
              <a:rPr lang="en-US" sz="2000" dirty="0"/>
              <a:t>, Mastodon</a:t>
            </a:r>
          </a:p>
          <a:p>
            <a:endParaRPr lang="en-US" sz="2000" dirty="0"/>
          </a:p>
          <a:p>
            <a:r>
              <a:rPr lang="en-US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mail@marcelhaas.com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i="1" dirty="0"/>
              <a:t>Keep spending time on hobbies, too!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122" name="Picture 2" descr="Go International: Games From Around the World That Can Be Played on a Go  Board | the Beijinger">
            <a:extLst>
              <a:ext uri="{FF2B5EF4-FFF2-40B4-BE49-F238E27FC236}">
                <a16:creationId xmlns:a16="http://schemas.microsoft.com/office/drawing/2014/main" id="{5632BE2A-2D44-D0FA-212C-439ED4B0A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6" r="-1" b="14348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trecht Craft Beer Tours: Utrecht's first and only quality craft beer tour  - Utrecht Craft Beer Tours">
            <a:extLst>
              <a:ext uri="{FF2B5EF4-FFF2-40B4-BE49-F238E27FC236}">
                <a16:creationId xmlns:a16="http://schemas.microsoft.com/office/drawing/2014/main" id="{C04EDC82-5CC2-4898-9D8F-B40C5B3CED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2" b="5176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427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171</Words>
  <Application>Microsoft Office PowerPoint</Application>
  <PresentationFormat>Widescreen</PresentationFormat>
  <Paragraphs>47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Academia and Industry</vt:lpstr>
      <vt:lpstr>My time in astro</vt:lpstr>
      <vt:lpstr>My path since</vt:lpstr>
      <vt:lpstr>Missing Astro  or  Missing Academia?</vt:lpstr>
      <vt:lpstr>When considering the switch,  consider your motives</vt:lpstr>
      <vt:lpstr>Reach out!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Academia and Industry</dc:title>
  <dc:creator>Marcel Haas</dc:creator>
  <cp:lastModifiedBy>Haas, M.R. (PHEG)</cp:lastModifiedBy>
  <cp:revision>7</cp:revision>
  <dcterms:created xsi:type="dcterms:W3CDTF">2024-05-06T09:22:27Z</dcterms:created>
  <dcterms:modified xsi:type="dcterms:W3CDTF">2024-05-13T19:35:10Z</dcterms:modified>
</cp:coreProperties>
</file>